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2" r:id="rId4"/>
    <p:sldId id="278" r:id="rId5"/>
    <p:sldId id="257" r:id="rId6"/>
    <p:sldId id="283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66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87" r:id="rId30"/>
    <p:sldId id="268" r:id="rId31"/>
    <p:sldId id="273" r:id="rId32"/>
    <p:sldId id="317" r:id="rId3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99" d="100"/>
          <a:sy n="99" d="100"/>
        </p:scale>
        <p:origin x="196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Få skikkelig innloggingsbilde fra Svein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</a:t>
            </a:r>
            <a:r>
              <a:rPr lang="nb-NO" baseline="0" dirty="0"/>
              <a:t> mer om skjemaet hvis nødvendig/filmen ikke virker. Ta bort bildene som ikke passer. </a:t>
            </a:r>
          </a:p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39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43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Webmed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 kan du velge å stoppe automatisk trigging for enkeltpasienter</a:t>
            </a:r>
          </a:p>
        </p:txBody>
      </p:sp>
      <p:sp>
        <p:nvSpPr>
          <p:cNvPr id="2" name="Ellipse 1"/>
          <p:cNvSpPr/>
          <p:nvPr/>
        </p:nvSpPr>
        <p:spPr>
          <a:xfrm>
            <a:off x="4532243" y="6165304"/>
            <a:ext cx="1728192" cy="413213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H="1" flipV="1">
            <a:off x="5184068" y="4732695"/>
            <a:ext cx="108012" cy="136060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1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Haker du av ferdig for i år «popper» ikke skjema opp før etter 8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mnd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 er det på tide å bestille ny time til årskontroll.</a:t>
            </a:r>
          </a:p>
        </p:txBody>
      </p:sp>
      <p:sp>
        <p:nvSpPr>
          <p:cNvPr id="2" name="Ellipse 1"/>
          <p:cNvSpPr/>
          <p:nvPr/>
        </p:nvSpPr>
        <p:spPr>
          <a:xfrm>
            <a:off x="3455876" y="6309319"/>
            <a:ext cx="1728192" cy="42296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V="1">
            <a:off x="4572000" y="5348248"/>
            <a:ext cx="612068" cy="96107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9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3B8A7C3-B2C8-4256-1BCE-76DB3CA4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-19472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436096" y="2994195"/>
            <a:ext cx="3347864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00192" y="6203072"/>
            <a:ext cx="1224136" cy="2317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 flipV="1">
            <a:off x="6084168" y="5548740"/>
            <a:ext cx="504056" cy="61656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B6A6316-9CB3-420E-9D61-6E8C6D01D324}"/>
              </a:ext>
            </a:extLst>
          </p:cNvPr>
          <p:cNvCxnSpPr>
            <a:cxnSpLocks/>
          </p:cNvCxnSpPr>
          <p:nvPr/>
        </p:nvCxnSpPr>
        <p:spPr>
          <a:xfrm flipV="1">
            <a:off x="628650" y="1143628"/>
            <a:ext cx="1647302" cy="506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F9659ED-CE42-4B6C-BB36-FEEC3759C8D3}"/>
              </a:ext>
            </a:extLst>
          </p:cNvPr>
          <p:cNvSpPr txBox="1"/>
          <p:nvPr/>
        </p:nvSpPr>
        <p:spPr>
          <a:xfrm>
            <a:off x="154094" y="2018068"/>
            <a:ext cx="191599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Må ha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buypasskort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 kontakt Medrave på 33311878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C62C2B9-5BD1-94EB-27D6-94C87936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705" y="952801"/>
            <a:ext cx="5786994" cy="5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</a:rPr>
              <a:t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2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neste bilde for hva det kan filtreres på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4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8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3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6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5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«lynet» bak verdien for å se utvikling over tid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å sortere på siste konsultasjon med diagnosen diabetes kan man få en bedre oversikt på hvem som ikke har vært inne til årskontroll (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kontroller)slik de burde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7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86487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kr 232,-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kr 119,-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Noklusdiabetes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knapp i </a:t>
            </a:r>
            <a:r>
              <a:rPr lang="nb-NO" b="1" dirty="0" err="1"/>
              <a:t>Webmed</a:t>
            </a:r>
            <a:r>
              <a:rPr lang="nb-NO" b="1" dirty="0"/>
              <a:t> som gjør at diabetesskjema kan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5">
            <a:extLst>
              <a:ext uri="{FF2B5EF4-FFF2-40B4-BE49-F238E27FC236}">
                <a16:creationId xmlns:a16="http://schemas.microsoft.com/office/drawing/2014/main" id="{03BA072E-8201-48AB-8E69-3CC9887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97" y="68263"/>
            <a:ext cx="817200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E64D4B9-7117-4967-04A9-FC1F7B06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5DC885F-B17C-80CF-3655-EA6C354F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604"/>
            <a:ext cx="7862047" cy="68580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1997968" y="3212976"/>
            <a:ext cx="5591790" cy="576064"/>
          </a:xfrm>
          <a:prstGeom prst="borderCallout1">
            <a:avLst>
              <a:gd name="adj1" fmla="val -2283"/>
              <a:gd name="adj2" fmla="val 133"/>
              <a:gd name="adj3" fmla="val -227748"/>
              <a:gd name="adj4" fmla="val -2290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6588225" y="5222930"/>
            <a:ext cx="2555775" cy="936104"/>
          </a:xfrm>
          <a:prstGeom prst="borderCallout1">
            <a:avLst>
              <a:gd name="adj1" fmla="val 4101"/>
              <a:gd name="adj2" fmla="val 84890"/>
              <a:gd name="adj3" fmla="val -474763"/>
              <a:gd name="adj4" fmla="val 3515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</p:spTree>
    <p:extLst>
      <p:ext uri="{BB962C8B-B14F-4D97-AF65-F5344CB8AC3E}">
        <p14:creationId xmlns:p14="http://schemas.microsoft.com/office/powerpoint/2010/main" val="11878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ECFE2E0-23A8-3CE7-BEF5-25DCFC1D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8" y="0"/>
            <a:ext cx="7862047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267744" y="4581128"/>
            <a:ext cx="655272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«basis»,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755576" y="692696"/>
            <a:ext cx="2664296" cy="3888432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4572000" y="1340768"/>
            <a:ext cx="1080120" cy="324036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8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87884A5-F874-AF5A-AB04-FAE57E9C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000900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  <a:stCxn id="4" idx="4"/>
          </p:cNvCxnSpPr>
          <p:nvPr/>
        </p:nvCxnSpPr>
        <p:spPr>
          <a:xfrm flipH="1">
            <a:off x="5004048" y="3573016"/>
            <a:ext cx="360040" cy="1152128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5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0D20D2-04FB-8246-6D75-CACC5CF9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-30021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427984" y="3607725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14071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873</Words>
  <Application>Microsoft Office PowerPoint</Application>
  <PresentationFormat>Skjermfremvisning (4:3)</PresentationFormat>
  <Paragraphs>91</Paragraphs>
  <Slides>31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Freestyle Script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knapp i Webmed som gjør at diabetesskjema kan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Linda Ophaug</cp:lastModifiedBy>
  <cp:revision>133</cp:revision>
  <dcterms:created xsi:type="dcterms:W3CDTF">2013-08-08T11:33:56Z</dcterms:created>
  <dcterms:modified xsi:type="dcterms:W3CDTF">2023-03-13T08:45:52Z</dcterms:modified>
</cp:coreProperties>
</file>