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1" r:id="rId4"/>
    <p:sldId id="258" r:id="rId5"/>
    <p:sldId id="259" r:id="rId6"/>
    <p:sldId id="263" r:id="rId7"/>
    <p:sldId id="264" r:id="rId8"/>
    <p:sldId id="266" r:id="rId9"/>
    <p:sldId id="268" r:id="rId10"/>
    <p:sldId id="267" r:id="rId11"/>
    <p:sldId id="272" r:id="rId12"/>
    <p:sldId id="260" r:id="rId13"/>
    <p:sldId id="26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1" clrIdx="0">
    <p:extLst>
      <p:ext uri="{19B8F6BF-5375-455C-9EA6-DF929625EA0E}">
        <p15:presenceInfo xmlns:p15="http://schemas.microsoft.com/office/powerpoint/2012/main" userId="S::toma@noklus.no::85df5baa-1518-4a47-a2cc-431a5b84e2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362" autoAdjust="0"/>
  </p:normalViewPr>
  <p:slideViewPr>
    <p:cSldViewPr snapToGrid="0">
      <p:cViewPr varScale="1">
        <p:scale>
          <a:sx n="101" d="100"/>
          <a:sy n="101" d="100"/>
        </p:scale>
        <p:origin x="9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33C8-A519-4840-8F0E-36859DC90CC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CB16-0251-4C45-B76C-1330BD22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Få skikkelig innloggingsbilde fra Svein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CB16-0251-4C45-B76C-1330BD222B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CB16-0251-4C45-B76C-1330BD222B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5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1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4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1065862"/>
            <a:ext cx="3874412" cy="4726276"/>
          </a:xfrm>
        </p:spPr>
        <p:txBody>
          <a:bodyPr>
            <a:normAutofit/>
          </a:bodyPr>
          <a:lstStyle/>
          <a:p>
            <a:pPr algn="r"/>
            <a:r>
              <a:rPr lang="nb-NO" sz="3700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3700" b="1" dirty="0">
                <a:solidFill>
                  <a:srgbClr val="FFFFFF"/>
                </a:solidFill>
              </a:rPr>
            </a:br>
            <a:endParaRPr lang="en-US" sz="3700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2000" i="1">
                <a:solidFill>
                  <a:srgbClr val="FFFFFF"/>
                </a:solidFill>
              </a:rPr>
            </a:br>
            <a:r>
              <a:rPr lang="nb-NO" sz="20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20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2000">
                <a:solidFill>
                  <a:srgbClr val="FFFFFF"/>
                </a:solidFill>
              </a:rPr>
            </a:b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nb-NO" sz="48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nb-NO" sz="3200" dirty="0"/>
              <a:t>Her kan du sortere de ulike indikatorene i stigende/synkende rekkefølge</a:t>
            </a:r>
            <a:endParaRPr lang="en-US" sz="32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8851769" y="1244339"/>
            <a:ext cx="424206" cy="4332548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96850" y="173519"/>
            <a:ext cx="11798300" cy="6340404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9577635" y="1508290"/>
            <a:ext cx="565606" cy="4066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8171928" y="5574661"/>
            <a:ext cx="407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Klikk på «lynet» bak verdien for å se utvikling over tid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8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20" y="1281"/>
            <a:ext cx="12132000" cy="6624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6561058" y="1668545"/>
            <a:ext cx="565606" cy="4066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3902696" y="5685469"/>
            <a:ext cx="699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Ved å sortere på siste konsultasjon med diagnosen diabetes kan man få en bedre oversikt på hvem som ikke har vært inne til årskontroll (</a:t>
            </a:r>
            <a:r>
              <a:rPr lang="nb-NO" dirty="0" err="1"/>
              <a:t>evt</a:t>
            </a:r>
            <a:r>
              <a:rPr lang="nb-NO" dirty="0"/>
              <a:t> andre kontroller)slik de burde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9303" y="1119116"/>
            <a:ext cx="2213635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3" y="5142305"/>
            <a:ext cx="7321298" cy="753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74118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B6A6316-9CB3-420E-9D61-6E8C6D01D324}"/>
              </a:ext>
            </a:extLst>
          </p:cNvPr>
          <p:cNvCxnSpPr>
            <a:cxnSpLocks/>
          </p:cNvCxnSpPr>
          <p:nvPr/>
        </p:nvCxnSpPr>
        <p:spPr>
          <a:xfrm flipV="1">
            <a:off x="838200" y="381837"/>
            <a:ext cx="2196402" cy="6754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F9659ED-CE42-4B6C-BB36-FEEC3759C8D3}"/>
              </a:ext>
            </a:extLst>
          </p:cNvPr>
          <p:cNvSpPr txBox="1"/>
          <p:nvPr/>
        </p:nvSpPr>
        <p:spPr>
          <a:xfrm>
            <a:off x="205459" y="1547757"/>
            <a:ext cx="2554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FF0000"/>
                </a:solidFill>
              </a:rPr>
              <a:t>Klikk på knappen «Medrave-rapporter» inne i diabetesskjemaet. Må ha </a:t>
            </a:r>
            <a:r>
              <a:rPr lang="nb-NO" sz="1600" b="1" dirty="0" err="1">
                <a:solidFill>
                  <a:srgbClr val="FF0000"/>
                </a:solidFill>
              </a:rPr>
              <a:t>buypasskort</a:t>
            </a:r>
            <a:endParaRPr lang="nb-NO" sz="1600" b="1" dirty="0">
              <a:solidFill>
                <a:srgbClr val="FF0000"/>
              </a:solidFill>
            </a:endParaRPr>
          </a:p>
          <a:p>
            <a:endParaRPr lang="nb-NO" sz="1200" b="1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rgbClr val="FF0000"/>
                </a:solidFill>
              </a:rPr>
              <a:t>Om man ikke får tilgang kontakt Medrave på 33311878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C62C2B9-5BD1-94EB-27D6-94C87936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940" y="127401"/>
            <a:ext cx="7715992" cy="67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481011-1ACF-4AB5-AF03-C03D697D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1600" b="1">
                <a:solidFill>
                  <a:srgbClr val="FFFFFF"/>
                </a:solidFill>
              </a:rPr>
              <a:t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10806FB-42F0-41B0-81E4-569C4E17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943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9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19" y="505056"/>
            <a:ext cx="2608655" cy="15724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nb-NO" sz="1600" b="1" dirty="0">
                <a:solidFill>
                  <a:srgbClr val="2C2C2C"/>
                </a:solidFill>
              </a:rPr>
            </a:br>
            <a:br>
              <a:rPr lang="nb-NO" sz="1600" dirty="0">
                <a:solidFill>
                  <a:srgbClr val="2C2C2C"/>
                </a:solidFill>
              </a:rPr>
            </a:br>
            <a:br>
              <a:rPr lang="nb-NO" sz="1600" dirty="0">
                <a:solidFill>
                  <a:srgbClr val="2C2C2C"/>
                </a:solidFill>
              </a:rPr>
            </a:br>
            <a:br>
              <a:rPr lang="nb-NO" sz="1600" dirty="0">
                <a:solidFill>
                  <a:srgbClr val="2C2C2C"/>
                </a:solidFill>
              </a:rPr>
            </a:br>
            <a:br>
              <a:rPr lang="nb-NO" sz="1600" dirty="0">
                <a:solidFill>
                  <a:srgbClr val="2C2C2C"/>
                </a:solidFill>
              </a:rPr>
            </a:br>
            <a:br>
              <a:rPr lang="nb-NO" sz="1600" dirty="0">
                <a:solidFill>
                  <a:srgbClr val="2C2C2C"/>
                </a:solidFill>
              </a:rPr>
            </a:br>
            <a:r>
              <a:rPr lang="nb-NO" sz="3600" u="sng" dirty="0">
                <a:solidFill>
                  <a:srgbClr val="2C2C2C"/>
                </a:solidFill>
              </a:rPr>
              <a:t>Velg - Hovedmeny- Rapporter- sykdom- diabetes- pasientliste</a:t>
            </a:r>
            <a:endParaRPr lang="en-US" sz="36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4166659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6674825" y="1696824"/>
            <a:ext cx="235670" cy="23567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8693085" y="2047187"/>
            <a:ext cx="235670" cy="23567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10787407" y="3383978"/>
            <a:ext cx="235670" cy="23567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4857023" y="1387311"/>
            <a:ext cx="235670" cy="23567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226243" y="5474688"/>
            <a:ext cx="955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I pasientliste kommer det opp en oversikt over alle pasienter med diabetes på legekontoret. I menyen til venstre kan det gjøres noen innstillinger for å filtrere 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Se neste bilde for hva det kan filtreres på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1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5" y="5091762"/>
            <a:ext cx="742606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Det kan filtreres på diabetes type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1197204" y="2828041"/>
            <a:ext cx="612742" cy="2507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3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nb-NO" sz="4800" dirty="0">
                <a:solidFill>
                  <a:srgbClr val="FFFFFF"/>
                </a:solidFill>
              </a:rPr>
              <a:t>Det kan filtreres på tidsintervall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1216058" y="4010341"/>
            <a:ext cx="339365" cy="14383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56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75" y="5168878"/>
            <a:ext cx="6249498" cy="10922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nb-NO" sz="48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395169" y="4686517"/>
            <a:ext cx="989812" cy="482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7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091113"/>
            <a:ext cx="7485062" cy="1265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800" dirty="0">
                <a:solidFill>
                  <a:srgbClr val="FFFFFF"/>
                </a:solidFill>
              </a:rPr>
              <a:t>Det kan filtreres på kjønn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1244338" y="4353321"/>
            <a:ext cx="320511" cy="910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5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289</Words>
  <Application>Microsoft Office PowerPoint</Application>
  <PresentationFormat>Widescreen</PresentationFormat>
  <Paragraphs>22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Kunder som har installert  diabetesskjemaet i Medrave får tilgang til Medrave sine diabetesrapporter. </vt:lpstr>
      <vt:lpstr>PowerPoint-presentasjon</vt:lpstr>
      <vt:lpstr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Kunder som har installert  diabetesskjemaet i Medrave får tilgang til Medrave sine diabetesrapporter.</dc:title>
  <dc:creator>Tone Vonheim Madsen</dc:creator>
  <cp:lastModifiedBy>Linda Ophaug</cp:lastModifiedBy>
  <cp:revision>6</cp:revision>
  <dcterms:created xsi:type="dcterms:W3CDTF">2020-10-26T10:51:12Z</dcterms:created>
  <dcterms:modified xsi:type="dcterms:W3CDTF">2023-03-13T08:42:13Z</dcterms:modified>
</cp:coreProperties>
</file>