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6" r:id="rId5"/>
    <p:sldId id="282" r:id="rId6"/>
    <p:sldId id="342" r:id="rId7"/>
    <p:sldId id="257" r:id="rId8"/>
    <p:sldId id="335" r:id="rId9"/>
    <p:sldId id="336" r:id="rId10"/>
    <p:sldId id="343" r:id="rId11"/>
    <p:sldId id="339" r:id="rId12"/>
    <p:sldId id="287" r:id="rId13"/>
    <p:sldId id="340" r:id="rId14"/>
    <p:sldId id="268" r:id="rId15"/>
    <p:sldId id="317" r:id="rId1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ne Vonheim Madsen" initials="TVM" lastIdx="0" clrIdx="0">
    <p:extLst>
      <p:ext uri="{19B8F6BF-5375-455C-9EA6-DF929625EA0E}">
        <p15:presenceInfo xmlns:p15="http://schemas.microsoft.com/office/powerpoint/2012/main" userId="Tone Vonheim Mads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134074-C26C-49D4-8983-3CB5F0A90C74}" v="12" dt="2026-04-16T10:35:02.9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441" autoAdjust="0"/>
  </p:normalViewPr>
  <p:slideViewPr>
    <p:cSldViewPr>
      <p:cViewPr varScale="1">
        <p:scale>
          <a:sx n="79" d="100"/>
          <a:sy n="79" d="100"/>
        </p:scale>
        <p:origin x="1570" y="67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niche Ingebrigtsen" userId="6bd55db6-e7d5-4e11-bc03-0fbd41480572" providerId="ADAL" clId="{D2DF239A-39B3-4506-B352-1421F49DA96D}"/>
    <pc:docChg chg="undo custSel addSld delSld modSld sldOrd delMainMaster">
      <pc:chgData name="Janniche Ingebrigtsen" userId="6bd55db6-e7d5-4e11-bc03-0fbd41480572" providerId="ADAL" clId="{D2DF239A-39B3-4506-B352-1421F49DA96D}" dt="2026-04-16T10:43:17.590" v="5106" actId="20577"/>
      <pc:docMkLst>
        <pc:docMk/>
      </pc:docMkLst>
      <pc:sldChg chg="addSp delSp modSp mod">
        <pc:chgData name="Janniche Ingebrigtsen" userId="6bd55db6-e7d5-4e11-bc03-0fbd41480572" providerId="ADAL" clId="{D2DF239A-39B3-4506-B352-1421F49DA96D}" dt="2026-04-16T08:32:00.917" v="4569" actId="27636"/>
        <pc:sldMkLst>
          <pc:docMk/>
          <pc:sldMk cId="948727653" sldId="256"/>
        </pc:sldMkLst>
        <pc:spChg chg="mod">
          <ac:chgData name="Janniche Ingebrigtsen" userId="6bd55db6-e7d5-4e11-bc03-0fbd41480572" providerId="ADAL" clId="{D2DF239A-39B3-4506-B352-1421F49DA96D}" dt="2026-04-16T08:32:00.917" v="4569" actId="27636"/>
          <ac:spMkLst>
            <pc:docMk/>
            <pc:sldMk cId="948727653" sldId="256"/>
            <ac:spMk id="3" creationId="{00000000-0000-0000-0000-000000000000}"/>
          </ac:spMkLst>
        </pc:spChg>
        <pc:picChg chg="add mod">
          <ac:chgData name="Janniche Ingebrigtsen" userId="6bd55db6-e7d5-4e11-bc03-0fbd41480572" providerId="ADAL" clId="{D2DF239A-39B3-4506-B352-1421F49DA96D}" dt="2026-04-15T06:01:36.807" v="4474" actId="14100"/>
          <ac:picMkLst>
            <pc:docMk/>
            <pc:sldMk cId="948727653" sldId="256"/>
            <ac:picMk id="4" creationId="{7BA2D79F-514B-6BA9-AE7C-414B4FB7A477}"/>
          </ac:picMkLst>
        </pc:picChg>
      </pc:sldChg>
      <pc:sldChg chg="addSp delSp modSp mod modClrScheme chgLayout">
        <pc:chgData name="Janniche Ingebrigtsen" userId="6bd55db6-e7d5-4e11-bc03-0fbd41480572" providerId="ADAL" clId="{D2DF239A-39B3-4506-B352-1421F49DA96D}" dt="2026-04-16T10:43:17.590" v="5106" actId="20577"/>
        <pc:sldMkLst>
          <pc:docMk/>
          <pc:sldMk cId="3822820815" sldId="257"/>
        </pc:sldMkLst>
        <pc:spChg chg="add mod">
          <ac:chgData name="Janniche Ingebrigtsen" userId="6bd55db6-e7d5-4e11-bc03-0fbd41480572" providerId="ADAL" clId="{D2DF239A-39B3-4506-B352-1421F49DA96D}" dt="2026-04-16T10:42:44.628" v="5094" actId="20577"/>
          <ac:spMkLst>
            <pc:docMk/>
            <pc:sldMk cId="3822820815" sldId="257"/>
            <ac:spMk id="6" creationId="{815EE134-F024-FAA7-1651-63974A48B4C4}"/>
          </ac:spMkLst>
        </pc:spChg>
        <pc:spChg chg="add mod">
          <ac:chgData name="Janniche Ingebrigtsen" userId="6bd55db6-e7d5-4e11-bc03-0fbd41480572" providerId="ADAL" clId="{D2DF239A-39B3-4506-B352-1421F49DA96D}" dt="2026-04-16T10:43:17.590" v="5106" actId="20577"/>
          <ac:spMkLst>
            <pc:docMk/>
            <pc:sldMk cId="3822820815" sldId="257"/>
            <ac:spMk id="11" creationId="{96FF4C74-C62A-4A83-02BC-4099275BDE81}"/>
          </ac:spMkLst>
        </pc:spChg>
        <pc:picChg chg="add mod">
          <ac:chgData name="Janniche Ingebrigtsen" userId="6bd55db6-e7d5-4e11-bc03-0fbd41480572" providerId="ADAL" clId="{D2DF239A-39B3-4506-B352-1421F49DA96D}" dt="2026-04-15T06:50:18.017" v="4483" actId="14100"/>
          <ac:picMkLst>
            <pc:docMk/>
            <pc:sldMk cId="3822820815" sldId="257"/>
            <ac:picMk id="2" creationId="{73D41B68-B5D6-A1A6-9A2E-5EDAE4DF9156}"/>
          </ac:picMkLst>
        </pc:picChg>
      </pc:sldChg>
      <pc:sldChg chg="modSp mod">
        <pc:chgData name="Janniche Ingebrigtsen" userId="6bd55db6-e7d5-4e11-bc03-0fbd41480572" providerId="ADAL" clId="{D2DF239A-39B3-4506-B352-1421F49DA96D}" dt="2026-04-14T05:54:01.441" v="3771" actId="20577"/>
        <pc:sldMkLst>
          <pc:docMk/>
          <pc:sldMk cId="293110406" sldId="268"/>
        </pc:sldMkLst>
        <pc:spChg chg="mod">
          <ac:chgData name="Janniche Ingebrigtsen" userId="6bd55db6-e7d5-4e11-bc03-0fbd41480572" providerId="ADAL" clId="{D2DF239A-39B3-4506-B352-1421F49DA96D}" dt="2026-04-14T05:54:01.441" v="3771" actId="20577"/>
          <ac:spMkLst>
            <pc:docMk/>
            <pc:sldMk cId="293110406" sldId="268"/>
            <ac:spMk id="3" creationId="{00000000-0000-0000-0000-000000000000}"/>
          </ac:spMkLst>
        </pc:spChg>
      </pc:sldChg>
      <pc:sldChg chg="modSp del mod">
        <pc:chgData name="Janniche Ingebrigtsen" userId="6bd55db6-e7d5-4e11-bc03-0fbd41480572" providerId="ADAL" clId="{D2DF239A-39B3-4506-B352-1421F49DA96D}" dt="2026-04-15T05:59:22.985" v="4470" actId="2696"/>
        <pc:sldMkLst>
          <pc:docMk/>
          <pc:sldMk cId="325547726" sldId="273"/>
        </pc:sldMkLst>
      </pc:sldChg>
      <pc:sldChg chg="modSp del mod">
        <pc:chgData name="Janniche Ingebrigtsen" userId="6bd55db6-e7d5-4e11-bc03-0fbd41480572" providerId="ADAL" clId="{D2DF239A-39B3-4506-B352-1421F49DA96D}" dt="2026-04-16T08:32:26.892" v="4570" actId="2696"/>
        <pc:sldMkLst>
          <pc:docMk/>
          <pc:sldMk cId="1595700" sldId="278"/>
        </pc:sldMkLst>
        <pc:spChg chg="mod">
          <ac:chgData name="Janniche Ingebrigtsen" userId="6bd55db6-e7d5-4e11-bc03-0fbd41480572" providerId="ADAL" clId="{D2DF239A-39B3-4506-B352-1421F49DA96D}" dt="2026-04-16T08:26:28.675" v="4513" actId="14100"/>
          <ac:spMkLst>
            <pc:docMk/>
            <pc:sldMk cId="1595700" sldId="278"/>
            <ac:spMk id="2" creationId="{00000000-0000-0000-0000-000000000000}"/>
          </ac:spMkLst>
        </pc:spChg>
      </pc:sldChg>
      <pc:sldChg chg="modSp mod">
        <pc:chgData name="Janniche Ingebrigtsen" userId="6bd55db6-e7d5-4e11-bc03-0fbd41480572" providerId="ADAL" clId="{D2DF239A-39B3-4506-B352-1421F49DA96D}" dt="2026-04-16T10:42:21.550" v="5087" actId="14100"/>
        <pc:sldMkLst>
          <pc:docMk/>
          <pc:sldMk cId="1593736281" sldId="282"/>
        </pc:sldMkLst>
        <pc:spChg chg="mod">
          <ac:chgData name="Janniche Ingebrigtsen" userId="6bd55db6-e7d5-4e11-bc03-0fbd41480572" providerId="ADAL" clId="{D2DF239A-39B3-4506-B352-1421F49DA96D}" dt="2026-04-16T10:42:17.788" v="5086" actId="14100"/>
          <ac:spMkLst>
            <pc:docMk/>
            <pc:sldMk cId="1593736281" sldId="282"/>
            <ac:spMk id="2" creationId="{00000000-0000-0000-0000-000000000000}"/>
          </ac:spMkLst>
        </pc:spChg>
        <pc:spChg chg="mod">
          <ac:chgData name="Janniche Ingebrigtsen" userId="6bd55db6-e7d5-4e11-bc03-0fbd41480572" providerId="ADAL" clId="{D2DF239A-39B3-4506-B352-1421F49DA96D}" dt="2026-04-16T10:42:21.550" v="5087" actId="14100"/>
          <ac:spMkLst>
            <pc:docMk/>
            <pc:sldMk cId="1593736281" sldId="282"/>
            <ac:spMk id="3" creationId="{00000000-0000-0000-0000-000000000000}"/>
          </ac:spMkLst>
        </pc:spChg>
      </pc:sldChg>
      <pc:sldChg chg="modSp mod">
        <pc:chgData name="Janniche Ingebrigtsen" userId="6bd55db6-e7d5-4e11-bc03-0fbd41480572" providerId="ADAL" clId="{D2DF239A-39B3-4506-B352-1421F49DA96D}" dt="2026-04-15T07:53:05.671" v="4488" actId="20577"/>
        <pc:sldMkLst>
          <pc:docMk/>
          <pc:sldMk cId="1650942777" sldId="287"/>
        </pc:sldMkLst>
        <pc:spChg chg="mod">
          <ac:chgData name="Janniche Ingebrigtsen" userId="6bd55db6-e7d5-4e11-bc03-0fbd41480572" providerId="ADAL" clId="{D2DF239A-39B3-4506-B352-1421F49DA96D}" dt="2026-04-14T12:03:41.014" v="4453" actId="20577"/>
          <ac:spMkLst>
            <pc:docMk/>
            <pc:sldMk cId="1650942777" sldId="287"/>
            <ac:spMk id="15362" creationId="{00000000-0000-0000-0000-000000000000}"/>
          </ac:spMkLst>
        </pc:spChg>
        <pc:spChg chg="mod">
          <ac:chgData name="Janniche Ingebrigtsen" userId="6bd55db6-e7d5-4e11-bc03-0fbd41480572" providerId="ADAL" clId="{D2DF239A-39B3-4506-B352-1421F49DA96D}" dt="2026-04-15T07:53:05.671" v="4488" actId="20577"/>
          <ac:spMkLst>
            <pc:docMk/>
            <pc:sldMk cId="1650942777" sldId="287"/>
            <ac:spMk id="15363" creationId="{00000000-0000-0000-0000-000000000000}"/>
          </ac:spMkLst>
        </pc:spChg>
      </pc:sldChg>
      <pc:sldChg chg="modSp mod">
        <pc:chgData name="Janniche Ingebrigtsen" userId="6bd55db6-e7d5-4e11-bc03-0fbd41480572" providerId="ADAL" clId="{D2DF239A-39B3-4506-B352-1421F49DA96D}" dt="2026-04-14T05:17:33.076" v="3018" actId="27636"/>
        <pc:sldMkLst>
          <pc:docMk/>
          <pc:sldMk cId="265549206" sldId="317"/>
        </pc:sldMkLst>
        <pc:spChg chg="mod">
          <ac:chgData name="Janniche Ingebrigtsen" userId="6bd55db6-e7d5-4e11-bc03-0fbd41480572" providerId="ADAL" clId="{D2DF239A-39B3-4506-B352-1421F49DA96D}" dt="2026-04-14T05:17:33.076" v="3018" actId="27636"/>
          <ac:spMkLst>
            <pc:docMk/>
            <pc:sldMk cId="265549206" sldId="317"/>
            <ac:spMk id="3" creationId="{00000000-0000-0000-0000-000000000000}"/>
          </ac:spMkLst>
        </pc:spChg>
      </pc:sldChg>
      <pc:sldChg chg="addSp delSp modSp new mod modClrScheme chgLayout">
        <pc:chgData name="Janniche Ingebrigtsen" userId="6bd55db6-e7d5-4e11-bc03-0fbd41480572" providerId="ADAL" clId="{D2DF239A-39B3-4506-B352-1421F49DA96D}" dt="2026-04-16T10:36:31.977" v="5080" actId="14100"/>
        <pc:sldMkLst>
          <pc:docMk/>
          <pc:sldMk cId="2870956841" sldId="335"/>
        </pc:sldMkLst>
        <pc:spChg chg="mod">
          <ac:chgData name="Janniche Ingebrigtsen" userId="6bd55db6-e7d5-4e11-bc03-0fbd41480572" providerId="ADAL" clId="{D2DF239A-39B3-4506-B352-1421F49DA96D}" dt="2026-04-16T09:30:37.899" v="5033" actId="207"/>
          <ac:spMkLst>
            <pc:docMk/>
            <pc:sldMk cId="2870956841" sldId="335"/>
            <ac:spMk id="2" creationId="{75B66B53-B251-EAA1-836C-FE7A43BC86C8}"/>
          </ac:spMkLst>
        </pc:spChg>
        <pc:spChg chg="add del mod ord">
          <ac:chgData name="Janniche Ingebrigtsen" userId="6bd55db6-e7d5-4e11-bc03-0fbd41480572" providerId="ADAL" clId="{D2DF239A-39B3-4506-B352-1421F49DA96D}" dt="2026-04-16T08:57:58.697" v="4673" actId="22"/>
          <ac:spMkLst>
            <pc:docMk/>
            <pc:sldMk cId="2870956841" sldId="335"/>
            <ac:spMk id="4" creationId="{19352CC1-6A04-C7E9-97A2-0943B97F9FD2}"/>
          </ac:spMkLst>
        </pc:spChg>
        <pc:spChg chg="add del mod">
          <ac:chgData name="Janniche Ingebrigtsen" userId="6bd55db6-e7d5-4e11-bc03-0fbd41480572" providerId="ADAL" clId="{D2DF239A-39B3-4506-B352-1421F49DA96D}" dt="2026-04-16T09:00:00.239" v="4695" actId="22"/>
          <ac:spMkLst>
            <pc:docMk/>
            <pc:sldMk cId="2870956841" sldId="335"/>
            <ac:spMk id="7" creationId="{84BB0C74-2EFC-610C-C0F9-243ADA5434F4}"/>
          </ac:spMkLst>
        </pc:spChg>
        <pc:spChg chg="add del mod">
          <ac:chgData name="Janniche Ingebrigtsen" userId="6bd55db6-e7d5-4e11-bc03-0fbd41480572" providerId="ADAL" clId="{D2DF239A-39B3-4506-B352-1421F49DA96D}" dt="2026-04-16T09:02:08.729" v="4716" actId="22"/>
          <ac:spMkLst>
            <pc:docMk/>
            <pc:sldMk cId="2870956841" sldId="335"/>
            <ac:spMk id="9" creationId="{F66DCE4C-9472-AB7F-CDDD-F4D670CE90BE}"/>
          </ac:spMkLst>
        </pc:spChg>
        <pc:spChg chg="add del mod">
          <ac:chgData name="Janniche Ingebrigtsen" userId="6bd55db6-e7d5-4e11-bc03-0fbd41480572" providerId="ADAL" clId="{D2DF239A-39B3-4506-B352-1421F49DA96D}" dt="2026-04-16T09:19:06.836" v="4849" actId="478"/>
          <ac:spMkLst>
            <pc:docMk/>
            <pc:sldMk cId="2870956841" sldId="335"/>
            <ac:spMk id="11" creationId="{611C162E-5DD5-46AC-7742-2B7DAF74CF77}"/>
          </ac:spMkLst>
        </pc:spChg>
        <pc:spChg chg="add mod">
          <ac:chgData name="Janniche Ingebrigtsen" userId="6bd55db6-e7d5-4e11-bc03-0fbd41480572" providerId="ADAL" clId="{D2DF239A-39B3-4506-B352-1421F49DA96D}" dt="2026-04-16T10:36:31.977" v="5080" actId="14100"/>
          <ac:spMkLst>
            <pc:docMk/>
            <pc:sldMk cId="2870956841" sldId="335"/>
            <ac:spMk id="12" creationId="{78329352-94AC-5205-6ADE-5AAF5D2CE9D3}"/>
          </ac:spMkLst>
        </pc:spChg>
        <pc:picChg chg="add mod ord">
          <ac:chgData name="Janniche Ingebrigtsen" userId="6bd55db6-e7d5-4e11-bc03-0fbd41480572" providerId="ADAL" clId="{D2DF239A-39B3-4506-B352-1421F49DA96D}" dt="2026-04-16T09:19:39.363" v="4852" actId="14100"/>
          <ac:picMkLst>
            <pc:docMk/>
            <pc:sldMk cId="2870956841" sldId="335"/>
            <ac:picMk id="5" creationId="{FA69C64D-B1B6-894F-2339-AA4B4B4FCFC8}"/>
          </ac:picMkLst>
        </pc:picChg>
      </pc:sldChg>
      <pc:sldChg chg="addSp delSp modSp new mod">
        <pc:chgData name="Janniche Ingebrigtsen" userId="6bd55db6-e7d5-4e11-bc03-0fbd41480572" providerId="ADAL" clId="{D2DF239A-39B3-4506-B352-1421F49DA96D}" dt="2026-04-16T10:36:20.614" v="5078" actId="14100"/>
        <pc:sldMkLst>
          <pc:docMk/>
          <pc:sldMk cId="3138057138" sldId="336"/>
        </pc:sldMkLst>
        <pc:spChg chg="mod">
          <ac:chgData name="Janniche Ingebrigtsen" userId="6bd55db6-e7d5-4e11-bc03-0fbd41480572" providerId="ADAL" clId="{D2DF239A-39B3-4506-B352-1421F49DA96D}" dt="2026-04-16T09:30:49.794" v="5035" actId="207"/>
          <ac:spMkLst>
            <pc:docMk/>
            <pc:sldMk cId="3138057138" sldId="336"/>
            <ac:spMk id="2" creationId="{03E60C3C-773D-41E7-B2FD-E67CF3B29AB7}"/>
          </ac:spMkLst>
        </pc:spChg>
        <pc:spChg chg="add mod">
          <ac:chgData name="Janniche Ingebrigtsen" userId="6bd55db6-e7d5-4e11-bc03-0fbd41480572" providerId="ADAL" clId="{D2DF239A-39B3-4506-B352-1421F49DA96D}" dt="2026-04-16T10:36:20.614" v="5078" actId="14100"/>
          <ac:spMkLst>
            <pc:docMk/>
            <pc:sldMk cId="3138057138" sldId="336"/>
            <ac:spMk id="3" creationId="{34AEF9B3-EF2F-3555-D6D8-2CCA5C92A3B8}"/>
          </ac:spMkLst>
        </pc:spChg>
        <pc:picChg chg="add mod ord">
          <ac:chgData name="Janniche Ingebrigtsen" userId="6bd55db6-e7d5-4e11-bc03-0fbd41480572" providerId="ADAL" clId="{D2DF239A-39B3-4506-B352-1421F49DA96D}" dt="2026-04-16T09:23:39.470" v="5018" actId="14100"/>
          <ac:picMkLst>
            <pc:docMk/>
            <pc:sldMk cId="3138057138" sldId="336"/>
            <ac:picMk id="5" creationId="{0DCD2148-5DDF-162E-C83C-C5D96841E1D6}"/>
          </ac:picMkLst>
        </pc:picChg>
      </pc:sldChg>
      <pc:sldChg chg="addSp modSp new del mod ord">
        <pc:chgData name="Janniche Ingebrigtsen" userId="6bd55db6-e7d5-4e11-bc03-0fbd41480572" providerId="ADAL" clId="{D2DF239A-39B3-4506-B352-1421F49DA96D}" dt="2026-04-16T10:30:37.922" v="5050" actId="2696"/>
        <pc:sldMkLst>
          <pc:docMk/>
          <pc:sldMk cId="3798219976" sldId="337"/>
        </pc:sldMkLst>
        <pc:spChg chg="mod">
          <ac:chgData name="Janniche Ingebrigtsen" userId="6bd55db6-e7d5-4e11-bc03-0fbd41480572" providerId="ADAL" clId="{D2DF239A-39B3-4506-B352-1421F49DA96D}" dt="2026-04-16T09:31:07.067" v="5037" actId="255"/>
          <ac:spMkLst>
            <pc:docMk/>
            <pc:sldMk cId="3798219976" sldId="337"/>
            <ac:spMk id="2" creationId="{BF362E28-E99F-CA50-E65E-982BFB3E0814}"/>
          </ac:spMkLst>
        </pc:spChg>
        <pc:spChg chg="mod">
          <ac:chgData name="Janniche Ingebrigtsen" userId="6bd55db6-e7d5-4e11-bc03-0fbd41480572" providerId="ADAL" clId="{D2DF239A-39B3-4506-B352-1421F49DA96D}" dt="2026-04-16T09:31:38.925" v="5049" actId="207"/>
          <ac:spMkLst>
            <pc:docMk/>
            <pc:sldMk cId="3798219976" sldId="337"/>
            <ac:spMk id="3" creationId="{9AD145A1-621C-4B50-5391-8DA0C64F62E5}"/>
          </ac:spMkLst>
        </pc:spChg>
        <pc:picChg chg="add mod">
          <ac:chgData name="Janniche Ingebrigtsen" userId="6bd55db6-e7d5-4e11-bc03-0fbd41480572" providerId="ADAL" clId="{D2DF239A-39B3-4506-B352-1421F49DA96D}" dt="2026-04-16T09:09:47.448" v="4786" actId="14100"/>
          <ac:picMkLst>
            <pc:docMk/>
            <pc:sldMk cId="3798219976" sldId="337"/>
            <ac:picMk id="4" creationId="{D7716B9D-82ED-D892-FDF5-D75DF23E5530}"/>
          </ac:picMkLst>
        </pc:picChg>
      </pc:sldChg>
      <pc:sldChg chg="addSp modSp new del mod">
        <pc:chgData name="Janniche Ingebrigtsen" userId="6bd55db6-e7d5-4e11-bc03-0fbd41480572" providerId="ADAL" clId="{D2DF239A-39B3-4506-B352-1421F49DA96D}" dt="2026-04-16T08:47:12.095" v="4607" actId="2696"/>
        <pc:sldMkLst>
          <pc:docMk/>
          <pc:sldMk cId="2234085165" sldId="338"/>
        </pc:sldMkLst>
      </pc:sldChg>
      <pc:sldChg chg="modSp new mod">
        <pc:chgData name="Janniche Ingebrigtsen" userId="6bd55db6-e7d5-4e11-bc03-0fbd41480572" providerId="ADAL" clId="{D2DF239A-39B3-4506-B352-1421F49DA96D}" dt="2026-04-16T10:35:02.916" v="5075"/>
        <pc:sldMkLst>
          <pc:docMk/>
          <pc:sldMk cId="4263261589" sldId="339"/>
        </pc:sldMkLst>
        <pc:spChg chg="mod">
          <ac:chgData name="Janniche Ingebrigtsen" userId="6bd55db6-e7d5-4e11-bc03-0fbd41480572" providerId="ADAL" clId="{D2DF239A-39B3-4506-B352-1421F49DA96D}" dt="2026-04-10T11:09:29.373" v="2365" actId="20577"/>
          <ac:spMkLst>
            <pc:docMk/>
            <pc:sldMk cId="4263261589" sldId="339"/>
            <ac:spMk id="2" creationId="{06BA21C2-F479-59E5-B63E-07A4D01A5251}"/>
          </ac:spMkLst>
        </pc:spChg>
        <pc:spChg chg="mod">
          <ac:chgData name="Janniche Ingebrigtsen" userId="6bd55db6-e7d5-4e11-bc03-0fbd41480572" providerId="ADAL" clId="{D2DF239A-39B3-4506-B352-1421F49DA96D}" dt="2026-04-16T10:35:02.916" v="5075"/>
          <ac:spMkLst>
            <pc:docMk/>
            <pc:sldMk cId="4263261589" sldId="339"/>
            <ac:spMk id="3" creationId="{CA61E0E0-7C6A-6DCC-F407-ACFFC4A0C479}"/>
          </ac:spMkLst>
        </pc:spChg>
      </pc:sldChg>
      <pc:sldChg chg="modSp new mod">
        <pc:chgData name="Janniche Ingebrigtsen" userId="6bd55db6-e7d5-4e11-bc03-0fbd41480572" providerId="ADAL" clId="{D2DF239A-39B3-4506-B352-1421F49DA96D}" dt="2026-04-09T12:01:34.475" v="2302" actId="255"/>
        <pc:sldMkLst>
          <pc:docMk/>
          <pc:sldMk cId="1058693235" sldId="340"/>
        </pc:sldMkLst>
        <pc:spChg chg="mod">
          <ac:chgData name="Janniche Ingebrigtsen" userId="6bd55db6-e7d5-4e11-bc03-0fbd41480572" providerId="ADAL" clId="{D2DF239A-39B3-4506-B352-1421F49DA96D}" dt="2026-04-09T11:54:15.337" v="2244" actId="113"/>
          <ac:spMkLst>
            <pc:docMk/>
            <pc:sldMk cId="1058693235" sldId="340"/>
            <ac:spMk id="2" creationId="{606067EE-8F4E-EAD0-10EC-4E882B2D264D}"/>
          </ac:spMkLst>
        </pc:spChg>
        <pc:spChg chg="mod">
          <ac:chgData name="Janniche Ingebrigtsen" userId="6bd55db6-e7d5-4e11-bc03-0fbd41480572" providerId="ADAL" clId="{D2DF239A-39B3-4506-B352-1421F49DA96D}" dt="2026-04-09T12:01:34.475" v="2302" actId="255"/>
          <ac:spMkLst>
            <pc:docMk/>
            <pc:sldMk cId="1058693235" sldId="340"/>
            <ac:spMk id="3" creationId="{912017B3-A026-5147-3562-997E1F83E86D}"/>
          </ac:spMkLst>
        </pc:spChg>
      </pc:sldChg>
      <pc:sldChg chg="modSp new del mod">
        <pc:chgData name="Janniche Ingebrigtsen" userId="6bd55db6-e7d5-4e11-bc03-0fbd41480572" providerId="ADAL" clId="{D2DF239A-39B3-4506-B352-1421F49DA96D}" dt="2026-04-16T10:35:16.912" v="5076" actId="2696"/>
        <pc:sldMkLst>
          <pc:docMk/>
          <pc:sldMk cId="451795586" sldId="341"/>
        </pc:sldMkLst>
        <pc:spChg chg="mod">
          <ac:chgData name="Janniche Ingebrigtsen" userId="6bd55db6-e7d5-4e11-bc03-0fbd41480572" providerId="ADAL" clId="{D2DF239A-39B3-4506-B352-1421F49DA96D}" dt="2026-04-16T10:34:46.459" v="5072" actId="20577"/>
          <ac:spMkLst>
            <pc:docMk/>
            <pc:sldMk cId="451795586" sldId="341"/>
            <ac:spMk id="3" creationId="{65D2961B-57E1-E6F7-09EA-589CCBC7F05C}"/>
          </ac:spMkLst>
        </pc:spChg>
      </pc:sldChg>
      <pc:sldChg chg="addSp delSp modSp new mod">
        <pc:chgData name="Janniche Ingebrigtsen" userId="6bd55db6-e7d5-4e11-bc03-0fbd41480572" providerId="ADAL" clId="{D2DF239A-39B3-4506-B352-1421F49DA96D}" dt="2026-04-16T10:30:52.747" v="5052" actId="27636"/>
        <pc:sldMkLst>
          <pc:docMk/>
          <pc:sldMk cId="3427790449" sldId="342"/>
        </pc:sldMkLst>
        <pc:spChg chg="mod">
          <ac:chgData name="Janniche Ingebrigtsen" userId="6bd55db6-e7d5-4e11-bc03-0fbd41480572" providerId="ADAL" clId="{D2DF239A-39B3-4506-B352-1421F49DA96D}" dt="2026-04-16T08:29:55.187" v="4556" actId="113"/>
          <ac:spMkLst>
            <pc:docMk/>
            <pc:sldMk cId="3427790449" sldId="342"/>
            <ac:spMk id="2" creationId="{76235928-F19E-82E5-F2A4-5E40146B7E06}"/>
          </ac:spMkLst>
        </pc:spChg>
        <pc:spChg chg="mod">
          <ac:chgData name="Janniche Ingebrigtsen" userId="6bd55db6-e7d5-4e11-bc03-0fbd41480572" providerId="ADAL" clId="{D2DF239A-39B3-4506-B352-1421F49DA96D}" dt="2026-04-16T10:30:52.747" v="5052" actId="27636"/>
          <ac:spMkLst>
            <pc:docMk/>
            <pc:sldMk cId="3427790449" sldId="342"/>
            <ac:spMk id="3" creationId="{93ADB896-B5E3-8AC1-EA3A-BD7F71041021}"/>
          </ac:spMkLst>
        </pc:spChg>
        <pc:picChg chg="add del">
          <ac:chgData name="Janniche Ingebrigtsen" userId="6bd55db6-e7d5-4e11-bc03-0fbd41480572" providerId="ADAL" clId="{D2DF239A-39B3-4506-B352-1421F49DA96D}" dt="2026-04-16T09:13:24.226" v="4798" actId="22"/>
          <ac:picMkLst>
            <pc:docMk/>
            <pc:sldMk cId="3427790449" sldId="342"/>
            <ac:picMk id="5" creationId="{D0EF6141-47DB-0069-6F71-90EDFF29078A}"/>
          </ac:picMkLst>
        </pc:picChg>
        <pc:picChg chg="add del mod">
          <ac:chgData name="Janniche Ingebrigtsen" userId="6bd55db6-e7d5-4e11-bc03-0fbd41480572" providerId="ADAL" clId="{D2DF239A-39B3-4506-B352-1421F49DA96D}" dt="2026-04-16T09:13:23.537" v="4797" actId="22"/>
          <ac:picMkLst>
            <pc:docMk/>
            <pc:sldMk cId="3427790449" sldId="342"/>
            <ac:picMk id="7" creationId="{FFEB2937-8687-5AB4-02AE-75C10ABFDF76}"/>
          </ac:picMkLst>
        </pc:picChg>
        <pc:picChg chg="add del mod">
          <ac:chgData name="Janniche Ingebrigtsen" userId="6bd55db6-e7d5-4e11-bc03-0fbd41480572" providerId="ADAL" clId="{D2DF239A-39B3-4506-B352-1421F49DA96D}" dt="2026-04-16T09:14:36.379" v="4825" actId="478"/>
          <ac:picMkLst>
            <pc:docMk/>
            <pc:sldMk cId="3427790449" sldId="342"/>
            <ac:picMk id="9" creationId="{EB6AE5FA-58B7-F33B-A461-F0FFFA008642}"/>
          </ac:picMkLst>
        </pc:picChg>
      </pc:sldChg>
      <pc:sldChg chg="addSp modSp new mod ord">
        <pc:chgData name="Janniche Ingebrigtsen" userId="6bd55db6-e7d5-4e11-bc03-0fbd41480572" providerId="ADAL" clId="{D2DF239A-39B3-4506-B352-1421F49DA96D}" dt="2026-04-16T10:37:03.313" v="5084"/>
        <pc:sldMkLst>
          <pc:docMk/>
          <pc:sldMk cId="1638522205" sldId="343"/>
        </pc:sldMkLst>
        <pc:spChg chg="mod">
          <ac:chgData name="Janniche Ingebrigtsen" userId="6bd55db6-e7d5-4e11-bc03-0fbd41480572" providerId="ADAL" clId="{D2DF239A-39B3-4506-B352-1421F49DA96D}" dt="2026-04-16T08:47:35.714" v="4608" actId="207"/>
          <ac:spMkLst>
            <pc:docMk/>
            <pc:sldMk cId="1638522205" sldId="343"/>
            <ac:spMk id="2" creationId="{90C29411-03EB-794A-821E-8AB295E0641C}"/>
          </ac:spMkLst>
        </pc:spChg>
        <pc:spChg chg="mod">
          <ac:chgData name="Janniche Ingebrigtsen" userId="6bd55db6-e7d5-4e11-bc03-0fbd41480572" providerId="ADAL" clId="{D2DF239A-39B3-4506-B352-1421F49DA96D}" dt="2026-04-16T09:24:48.723" v="5021" actId="14100"/>
          <ac:spMkLst>
            <pc:docMk/>
            <pc:sldMk cId="1638522205" sldId="343"/>
            <ac:spMk id="3" creationId="{6BB7D3B2-AE39-A1AB-4D09-8B01078E08C8}"/>
          </ac:spMkLst>
        </pc:spChg>
        <pc:spChg chg="add mod">
          <ac:chgData name="Janniche Ingebrigtsen" userId="6bd55db6-e7d5-4e11-bc03-0fbd41480572" providerId="ADAL" clId="{D2DF239A-39B3-4506-B352-1421F49DA96D}" dt="2026-04-16T10:37:00.691" v="5082" actId="207"/>
          <ac:spMkLst>
            <pc:docMk/>
            <pc:sldMk cId="1638522205" sldId="343"/>
            <ac:spMk id="6" creationId="{8E53E6D8-8321-FF96-2960-D3AE5350D273}"/>
          </ac:spMkLst>
        </pc:spChg>
        <pc:picChg chg="add mod">
          <ac:chgData name="Janniche Ingebrigtsen" userId="6bd55db6-e7d5-4e11-bc03-0fbd41480572" providerId="ADAL" clId="{D2DF239A-39B3-4506-B352-1421F49DA96D}" dt="2026-04-16T08:46:32.205" v="4605" actId="14100"/>
          <ac:picMkLst>
            <pc:docMk/>
            <pc:sldMk cId="1638522205" sldId="343"/>
            <ac:picMk id="4" creationId="{FBD1A360-AC1B-B300-19DC-B2499B83D718}"/>
          </ac:picMkLst>
        </pc:picChg>
      </pc:sldChg>
      <pc:sldChg chg="addSp delSp modSp new del mod modClrScheme chgLayout">
        <pc:chgData name="Janniche Ingebrigtsen" userId="6bd55db6-e7d5-4e11-bc03-0fbd41480572" providerId="ADAL" clId="{D2DF239A-39B3-4506-B352-1421F49DA96D}" dt="2026-04-16T09:08:38.479" v="4783" actId="2696"/>
        <pc:sldMkLst>
          <pc:docMk/>
          <pc:sldMk cId="2576777350" sldId="344"/>
        </pc:sldMkLst>
        <pc:spChg chg="del">
          <ac:chgData name="Janniche Ingebrigtsen" userId="6bd55db6-e7d5-4e11-bc03-0fbd41480572" providerId="ADAL" clId="{D2DF239A-39B3-4506-B352-1421F49DA96D}" dt="2026-04-16T09:03:19.545" v="4723" actId="26606"/>
          <ac:spMkLst>
            <pc:docMk/>
            <pc:sldMk cId="2576777350" sldId="344"/>
            <ac:spMk id="2" creationId="{6C79144F-D61B-D7F6-8AF9-DF6BC9EBE300}"/>
          </ac:spMkLst>
        </pc:spChg>
        <pc:spChg chg="del mod">
          <ac:chgData name="Janniche Ingebrigtsen" userId="6bd55db6-e7d5-4e11-bc03-0fbd41480572" providerId="ADAL" clId="{D2DF239A-39B3-4506-B352-1421F49DA96D}" dt="2026-04-16T09:03:03.332" v="4720"/>
          <ac:spMkLst>
            <pc:docMk/>
            <pc:sldMk cId="2576777350" sldId="344"/>
            <ac:spMk id="3" creationId="{B3E45D68-46AB-D86F-0A20-A9626E6AF801}"/>
          </ac:spMkLst>
        </pc:spChg>
        <pc:spChg chg="add del mod">
          <ac:chgData name="Janniche Ingebrigtsen" userId="6bd55db6-e7d5-4e11-bc03-0fbd41480572" providerId="ADAL" clId="{D2DF239A-39B3-4506-B352-1421F49DA96D}" dt="2026-04-16T09:06:09.869" v="4764" actId="22"/>
          <ac:spMkLst>
            <pc:docMk/>
            <pc:sldMk cId="2576777350" sldId="344"/>
            <ac:spMk id="6" creationId="{D79D6790-7388-232C-2B4A-990D3C34B60A}"/>
          </ac:spMkLst>
        </pc:spChg>
        <pc:spChg chg="add del mod">
          <ac:chgData name="Janniche Ingebrigtsen" userId="6bd55db6-e7d5-4e11-bc03-0fbd41480572" providerId="ADAL" clId="{D2DF239A-39B3-4506-B352-1421F49DA96D}" dt="2026-04-16T09:06:41.860" v="4772" actId="478"/>
          <ac:spMkLst>
            <pc:docMk/>
            <pc:sldMk cId="2576777350" sldId="344"/>
            <ac:spMk id="8" creationId="{92D6FC3E-18E5-4EE4-2325-F88395D40142}"/>
          </ac:spMkLst>
        </pc:spChg>
        <pc:spChg chg="add mod">
          <ac:chgData name="Janniche Ingebrigtsen" userId="6bd55db6-e7d5-4e11-bc03-0fbd41480572" providerId="ADAL" clId="{D2DF239A-39B3-4506-B352-1421F49DA96D}" dt="2026-04-16T09:03:19.545" v="4723" actId="26606"/>
          <ac:spMkLst>
            <pc:docMk/>
            <pc:sldMk cId="2576777350" sldId="344"/>
            <ac:spMk id="9" creationId="{87446310-C4BA-3070-5002-E6089380AA2E}"/>
          </ac:spMkLst>
        </pc:spChg>
        <pc:spChg chg="add del mod">
          <ac:chgData name="Janniche Ingebrigtsen" userId="6bd55db6-e7d5-4e11-bc03-0fbd41480572" providerId="ADAL" clId="{D2DF239A-39B3-4506-B352-1421F49DA96D}" dt="2026-04-16T09:06:18.866" v="4769" actId="478"/>
          <ac:spMkLst>
            <pc:docMk/>
            <pc:sldMk cId="2576777350" sldId="344"/>
            <ac:spMk id="11" creationId="{74CFEB09-0549-9FFE-078E-EEFA3CB39EC4}"/>
          </ac:spMkLst>
        </pc:spChg>
        <pc:spChg chg="add mod">
          <ac:chgData name="Janniche Ingebrigtsen" userId="6bd55db6-e7d5-4e11-bc03-0fbd41480572" providerId="ADAL" clId="{D2DF239A-39B3-4506-B352-1421F49DA96D}" dt="2026-04-16T09:07:06.924" v="4776" actId="14100"/>
          <ac:spMkLst>
            <pc:docMk/>
            <pc:sldMk cId="2576777350" sldId="344"/>
            <ac:spMk id="12" creationId="{88D8C02D-EC87-0B0F-D594-CC5DCE7BA193}"/>
          </ac:spMkLst>
        </pc:spChg>
        <pc:picChg chg="add del mod">
          <ac:chgData name="Janniche Ingebrigtsen" userId="6bd55db6-e7d5-4e11-bc03-0fbd41480572" providerId="ADAL" clId="{D2DF239A-39B3-4506-B352-1421F49DA96D}" dt="2026-04-16T09:06:59.720" v="4775" actId="478"/>
          <ac:picMkLst>
            <pc:docMk/>
            <pc:sldMk cId="2576777350" sldId="344"/>
            <ac:picMk id="4" creationId="{0C6D7157-4D38-8BDC-21D9-71D7E4A1A1E3}"/>
          </ac:picMkLst>
        </pc:picChg>
      </pc:sldChg>
    </pc:docChg>
  </pc:docChgLst>
  <pc:docChgLst>
    <pc:chgData name="Karianne Fjeld Løvaas" userId="d1826382-5fbe-4e26-8c88-59657a1b0ea4" providerId="ADAL" clId="{0203D315-30DF-4AC8-BD0F-495A8E496342}"/>
    <pc:docChg chg="undo custSel modSld">
      <pc:chgData name="Karianne Fjeld Løvaas" userId="d1826382-5fbe-4e26-8c88-59657a1b0ea4" providerId="ADAL" clId="{0203D315-30DF-4AC8-BD0F-495A8E496342}" dt="2026-04-16T11:12:50.456" v="47" actId="6549"/>
      <pc:docMkLst>
        <pc:docMk/>
      </pc:docMkLst>
      <pc:sldChg chg="modSp mod">
        <pc:chgData name="Karianne Fjeld Løvaas" userId="d1826382-5fbe-4e26-8c88-59657a1b0ea4" providerId="ADAL" clId="{0203D315-30DF-4AC8-BD0F-495A8E496342}" dt="2026-04-16T05:30:47.910" v="7" actId="12"/>
        <pc:sldMkLst>
          <pc:docMk/>
          <pc:sldMk cId="1595700" sldId="278"/>
        </pc:sldMkLst>
        <pc:spChg chg="mod">
          <ac:chgData name="Karianne Fjeld Løvaas" userId="d1826382-5fbe-4e26-8c88-59657a1b0ea4" providerId="ADAL" clId="{0203D315-30DF-4AC8-BD0F-495A8E496342}" dt="2026-04-16T05:30:47.910" v="7" actId="12"/>
          <ac:spMkLst>
            <pc:docMk/>
            <pc:sldMk cId="1595700" sldId="278"/>
            <ac:spMk id="2" creationId="{00000000-0000-0000-0000-000000000000}"/>
          </ac:spMkLst>
        </pc:spChg>
      </pc:sldChg>
      <pc:sldChg chg="modSp mod">
        <pc:chgData name="Karianne Fjeld Løvaas" userId="d1826382-5fbe-4e26-8c88-59657a1b0ea4" providerId="ADAL" clId="{0203D315-30DF-4AC8-BD0F-495A8E496342}" dt="2026-04-16T11:12:50.456" v="47" actId="6549"/>
        <pc:sldMkLst>
          <pc:docMk/>
          <pc:sldMk cId="1650942777" sldId="287"/>
        </pc:sldMkLst>
        <pc:spChg chg="mod">
          <ac:chgData name="Karianne Fjeld Løvaas" userId="d1826382-5fbe-4e26-8c88-59657a1b0ea4" providerId="ADAL" clId="{0203D315-30DF-4AC8-BD0F-495A8E496342}" dt="2026-04-16T11:12:50.456" v="47" actId="6549"/>
          <ac:spMkLst>
            <pc:docMk/>
            <pc:sldMk cId="1650942777" sldId="287"/>
            <ac:spMk id="15363" creationId="{00000000-0000-0000-0000-000000000000}"/>
          </ac:spMkLst>
        </pc:spChg>
      </pc:sldChg>
      <pc:sldChg chg="modSp mod">
        <pc:chgData name="Karianne Fjeld Løvaas" userId="d1826382-5fbe-4e26-8c88-59657a1b0ea4" providerId="ADAL" clId="{0203D315-30DF-4AC8-BD0F-495A8E496342}" dt="2026-04-16T11:11:02.698" v="41" actId="20577"/>
        <pc:sldMkLst>
          <pc:docMk/>
          <pc:sldMk cId="2870956841" sldId="335"/>
        </pc:sldMkLst>
        <pc:spChg chg="mod">
          <ac:chgData name="Karianne Fjeld Løvaas" userId="d1826382-5fbe-4e26-8c88-59657a1b0ea4" providerId="ADAL" clId="{0203D315-30DF-4AC8-BD0F-495A8E496342}" dt="2026-04-16T11:11:02.698" v="41" actId="20577"/>
          <ac:spMkLst>
            <pc:docMk/>
            <pc:sldMk cId="2870956841" sldId="335"/>
            <ac:spMk id="12" creationId="{78329352-94AC-5205-6ADE-5AAF5D2CE9D3}"/>
          </ac:spMkLst>
        </pc:spChg>
      </pc:sldChg>
      <pc:sldChg chg="modSp mod">
        <pc:chgData name="Karianne Fjeld Løvaas" userId="d1826382-5fbe-4e26-8c88-59657a1b0ea4" providerId="ADAL" clId="{0203D315-30DF-4AC8-BD0F-495A8E496342}" dt="2026-04-16T05:35:48.430" v="9" actId="20577"/>
        <pc:sldMkLst>
          <pc:docMk/>
          <pc:sldMk cId="3798219976" sldId="337"/>
        </pc:sldMkLst>
        <pc:spChg chg="mod">
          <ac:chgData name="Karianne Fjeld Løvaas" userId="d1826382-5fbe-4e26-8c88-59657a1b0ea4" providerId="ADAL" clId="{0203D315-30DF-4AC8-BD0F-495A8E496342}" dt="2026-04-16T05:35:48.430" v="9" actId="20577"/>
          <ac:spMkLst>
            <pc:docMk/>
            <pc:sldMk cId="3798219976" sldId="337"/>
            <ac:spMk id="3" creationId="{9AD145A1-621C-4B50-5391-8DA0C64F62E5}"/>
          </ac:spMkLst>
        </pc:spChg>
      </pc:sldChg>
      <pc:sldChg chg="modSp mod">
        <pc:chgData name="Karianne Fjeld Løvaas" userId="d1826382-5fbe-4e26-8c88-59657a1b0ea4" providerId="ADAL" clId="{0203D315-30DF-4AC8-BD0F-495A8E496342}" dt="2026-04-16T05:42:47.470" v="35" actId="20577"/>
        <pc:sldMkLst>
          <pc:docMk/>
          <pc:sldMk cId="2234085165" sldId="338"/>
        </pc:sldMkLst>
        <pc:spChg chg="mod">
          <ac:chgData name="Karianne Fjeld Løvaas" userId="d1826382-5fbe-4e26-8c88-59657a1b0ea4" providerId="ADAL" clId="{0203D315-30DF-4AC8-BD0F-495A8E496342}" dt="2026-04-16T05:42:47.470" v="35" actId="20577"/>
          <ac:spMkLst>
            <pc:docMk/>
            <pc:sldMk cId="2234085165" sldId="338"/>
            <ac:spMk id="2" creationId="{3F3BD122-A5AB-319C-E9D1-F2105CE687EE}"/>
          </ac:spMkLst>
        </pc:spChg>
      </pc:sldChg>
      <pc:sldChg chg="modSp mod">
        <pc:chgData name="Karianne Fjeld Løvaas" userId="d1826382-5fbe-4e26-8c88-59657a1b0ea4" providerId="ADAL" clId="{0203D315-30DF-4AC8-BD0F-495A8E496342}" dt="2026-04-16T05:49:33.861" v="40" actId="20577"/>
        <pc:sldMkLst>
          <pc:docMk/>
          <pc:sldMk cId="4263261589" sldId="339"/>
        </pc:sldMkLst>
        <pc:spChg chg="mod">
          <ac:chgData name="Karianne Fjeld Løvaas" userId="d1826382-5fbe-4e26-8c88-59657a1b0ea4" providerId="ADAL" clId="{0203D315-30DF-4AC8-BD0F-495A8E496342}" dt="2026-04-16T05:49:33.861" v="40" actId="20577"/>
          <ac:spMkLst>
            <pc:docMk/>
            <pc:sldMk cId="4263261589" sldId="339"/>
            <ac:spMk id="3" creationId="{CA61E0E0-7C6A-6DCC-F407-ACFFC4A0C479}"/>
          </ac:spMkLst>
        </pc:spChg>
      </pc:sldChg>
      <pc:sldChg chg="modSp mod">
        <pc:chgData name="Karianne Fjeld Løvaas" userId="d1826382-5fbe-4e26-8c88-59657a1b0ea4" providerId="ADAL" clId="{0203D315-30DF-4AC8-BD0F-495A8E496342}" dt="2026-04-16T11:11:37.416" v="43" actId="20577"/>
        <pc:sldMkLst>
          <pc:docMk/>
          <pc:sldMk cId="1638522205" sldId="343"/>
        </pc:sldMkLst>
        <pc:spChg chg="mod">
          <ac:chgData name="Karianne Fjeld Løvaas" userId="d1826382-5fbe-4e26-8c88-59657a1b0ea4" providerId="ADAL" clId="{0203D315-30DF-4AC8-BD0F-495A8E496342}" dt="2026-04-16T11:11:37.416" v="43" actId="20577"/>
          <ac:spMkLst>
            <pc:docMk/>
            <pc:sldMk cId="1638522205" sldId="343"/>
            <ac:spMk id="3" creationId="{6BB7D3B2-AE39-A1AB-4D09-8B01078E08C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D14161-1542-4F6C-8A79-80AF3B86D7F5}" type="datetimeFigureOut">
              <a:rPr lang="nb-NO" smtClean="0"/>
              <a:t>16.04.2026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A8EC1-4B6D-426D-ABEF-3E48A97A1F3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2110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3743BF-52B2-432C-BF08-A86219B6CD69}" type="slidenum">
              <a:rPr kumimoji="0" lang="nb-N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b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8242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4A8EC1-4B6D-426D-ABEF-3E48A97A1F34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6344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743BF-52B2-432C-BF08-A86219B6CD69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415493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743BF-52B2-432C-BF08-A86219B6CD69}" type="slidenum">
              <a:rPr lang="nb-NO" smtClean="0"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4739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3743BF-52B2-432C-BF08-A86219B6CD69}" type="slidenum">
              <a:rPr kumimoji="0" lang="nb-N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nb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8293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54408-14C3-4D76-A0F8-C2EC71BFFE49}" type="datetimeFigureOut">
              <a:rPr lang="nb-NO" smtClean="0"/>
              <a:pPr/>
              <a:t>16.04.2026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F955-1317-41B1-BD30-C9457ACBEE2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91979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54408-14C3-4D76-A0F8-C2EC71BFFE49}" type="datetimeFigureOut">
              <a:rPr lang="nb-NO" smtClean="0"/>
              <a:pPr/>
              <a:t>16.04.2026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F955-1317-41B1-BD30-C9457ACBEE2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4039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54408-14C3-4D76-A0F8-C2EC71BFFE49}" type="datetimeFigureOut">
              <a:rPr lang="nb-NO" smtClean="0"/>
              <a:pPr/>
              <a:t>16.04.2026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F955-1317-41B1-BD30-C9457ACBEE2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549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54408-14C3-4D76-A0F8-C2EC71BFFE49}" type="datetimeFigureOut">
              <a:rPr lang="nb-NO" smtClean="0"/>
              <a:pPr/>
              <a:t>16.04.2026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F955-1317-41B1-BD30-C9457ACBEE2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3755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54408-14C3-4D76-A0F8-C2EC71BFFE49}" type="datetimeFigureOut">
              <a:rPr lang="nb-NO" smtClean="0"/>
              <a:pPr/>
              <a:t>16.04.2026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F955-1317-41B1-BD30-C9457ACBEE2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73619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54408-14C3-4D76-A0F8-C2EC71BFFE49}" type="datetimeFigureOut">
              <a:rPr lang="nb-NO" smtClean="0"/>
              <a:pPr/>
              <a:t>16.04.2026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F955-1317-41B1-BD30-C9457ACBEE2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5685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54408-14C3-4D76-A0F8-C2EC71BFFE49}" type="datetimeFigureOut">
              <a:rPr lang="nb-NO" smtClean="0"/>
              <a:pPr/>
              <a:t>16.04.2026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F955-1317-41B1-BD30-C9457ACBEE2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92807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54408-14C3-4D76-A0F8-C2EC71BFFE49}" type="datetimeFigureOut">
              <a:rPr lang="nb-NO" smtClean="0"/>
              <a:pPr/>
              <a:t>16.04.2026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F955-1317-41B1-BD30-C9457ACBEE2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63256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54408-14C3-4D76-A0F8-C2EC71BFFE49}" type="datetimeFigureOut">
              <a:rPr lang="nb-NO" smtClean="0"/>
              <a:pPr/>
              <a:t>16.04.2026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F955-1317-41B1-BD30-C9457ACBEE2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84308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54408-14C3-4D76-A0F8-C2EC71BFFE49}" type="datetimeFigureOut">
              <a:rPr lang="nb-NO" smtClean="0"/>
              <a:pPr/>
              <a:t>16.04.2026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F955-1317-41B1-BD30-C9457ACBEE2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131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54408-14C3-4D76-A0F8-C2EC71BFFE49}" type="datetimeFigureOut">
              <a:rPr lang="nb-NO" smtClean="0"/>
              <a:pPr/>
              <a:t>16.04.2026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F955-1317-41B1-BD30-C9457ACBEE2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87148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54408-14C3-4D76-A0F8-C2EC71BFFE49}" type="datetimeFigureOut">
              <a:rPr lang="nb-NO" smtClean="0"/>
              <a:pPr/>
              <a:t>16.04.2026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7F955-1317-41B1-BD30-C9457ACBEE2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1861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cid:image001.png@01DCC834.D0F2A610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internett-portal.helsedirektoratet.no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Psky_support@eg.no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hyperlink" Target="mailto:noklus@noklus.no" TargetMode="External"/><Relationship Id="rId4" Type="http://schemas.openxmlformats.org/officeDocument/2006/relationships/hyperlink" Target="https://hjelp.pasientsky.no/journal/opprett-og-legg-til/diabetes-arskontrol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ySq2LGtv1Y&amp;t=1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CC834.D0F2A61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toma\AppData\Local\Microsoft\Windows\Temporary Internet Files\Content.IE5\EPA970SI\MC900439359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132856"/>
            <a:ext cx="1728192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323527" y="341058"/>
            <a:ext cx="8383661" cy="3375973"/>
          </a:xfrm>
        </p:spPr>
        <p:txBody>
          <a:bodyPr>
            <a:normAutofit fontScale="92500"/>
          </a:bodyPr>
          <a:lstStyle/>
          <a:p>
            <a:pPr algn="l">
              <a:spcBef>
                <a:spcPct val="0"/>
              </a:spcBef>
            </a:pPr>
            <a:endParaRPr lang="nb-NO" sz="4400" b="1" dirty="0">
              <a:solidFill>
                <a:srgbClr val="00AFDB"/>
              </a:solidFill>
              <a:latin typeface="+mj-lt"/>
              <a:ea typeface="+mj-ea"/>
              <a:cs typeface="+mj-cs"/>
            </a:endParaRPr>
          </a:p>
          <a:p>
            <a:pPr algn="l">
              <a:spcBef>
                <a:spcPct val="0"/>
              </a:spcBef>
            </a:pPr>
            <a:r>
              <a:rPr lang="nb-NO" sz="4400" b="1" dirty="0">
                <a:solidFill>
                  <a:srgbClr val="00AFDB"/>
                </a:solidFill>
                <a:latin typeface="+mj-lt"/>
                <a:ea typeface="+mj-ea"/>
                <a:cs typeface="+mj-cs"/>
              </a:rPr>
              <a:t>  </a:t>
            </a:r>
            <a:r>
              <a:rPr lang="nb-NO" sz="4600" b="1" dirty="0">
                <a:solidFill>
                  <a:srgbClr val="00AFDB"/>
                </a:solidFill>
                <a:latin typeface="+mj-lt"/>
                <a:ea typeface="+mj-ea"/>
                <a:cs typeface="+mj-cs"/>
              </a:rPr>
              <a:t>Diabetes Årskontroll for Pasientsky</a:t>
            </a:r>
          </a:p>
          <a:p>
            <a:pPr algn="l">
              <a:spcBef>
                <a:spcPct val="0"/>
              </a:spcBef>
            </a:pPr>
            <a:r>
              <a:rPr lang="nb-NO" sz="4400" b="1" dirty="0">
                <a:solidFill>
                  <a:srgbClr val="00AFDB"/>
                </a:solidFill>
                <a:latin typeface="+mj-lt"/>
                <a:ea typeface="+mj-ea"/>
                <a:cs typeface="+mj-cs"/>
              </a:rPr>
              <a:t>                                                                 </a:t>
            </a:r>
          </a:p>
          <a:p>
            <a:pPr algn="l">
              <a:spcBef>
                <a:spcPct val="0"/>
              </a:spcBef>
            </a:pPr>
            <a:endParaRPr lang="nb-NO" sz="4400" b="1" dirty="0">
              <a:solidFill>
                <a:srgbClr val="00AFDB"/>
              </a:solidFill>
              <a:latin typeface="+mj-lt"/>
              <a:ea typeface="+mj-ea"/>
              <a:cs typeface="+mj-cs"/>
            </a:endParaRPr>
          </a:p>
          <a:p>
            <a:pPr algn="l">
              <a:spcBef>
                <a:spcPct val="0"/>
              </a:spcBef>
            </a:pPr>
            <a:r>
              <a:rPr lang="nb-NO" sz="4400" b="1" dirty="0">
                <a:solidFill>
                  <a:srgbClr val="00AFDB"/>
                </a:solidFill>
                <a:latin typeface="+mj-lt"/>
                <a:ea typeface="+mj-ea"/>
                <a:cs typeface="+mj-cs"/>
              </a:rPr>
              <a:t>                                                                         </a:t>
            </a: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938FAA86-F37B-081B-D74E-445D73F911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005064"/>
            <a:ext cx="9144000" cy="2971539"/>
          </a:xfrm>
          <a:prstGeom prst="rect">
            <a:avLst/>
          </a:prstGeom>
        </p:spPr>
      </p:pic>
      <p:pic>
        <p:nvPicPr>
          <p:cNvPr id="4" name="Bilde 3" descr="Image">
            <a:extLst>
              <a:ext uri="{FF2B5EF4-FFF2-40B4-BE49-F238E27FC236}">
                <a16:creationId xmlns:a16="http://schemas.microsoft.com/office/drawing/2014/main" id="{7BA2D79F-514B-6BA9-AE7C-414B4FB7A477}"/>
              </a:ext>
            </a:extLst>
          </p:cNvPr>
          <p:cNvPicPr>
            <a:picLocks noChangeAspect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217540"/>
            <a:ext cx="2304256" cy="4114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8727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06067EE-8F4E-EAD0-10EC-4E882B2D2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2800" b="1" dirty="0"/>
              <a:t>Diabetesrapporter i Tjenesteportal for helseaktører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2017B3-A026-5147-3562-997E1F83E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b-NO" sz="2800" dirty="0"/>
              <a:t>Norsk diabetesregister for voksne tilgjengeliggjør data fra Noklus diabetesskjema i Tjenesteportal for helseaktører </a:t>
            </a:r>
            <a:r>
              <a:rPr lang="nb-NO" sz="2800" u="sng" dirty="0">
                <a:hlinkClick r:id="rId2"/>
              </a:rPr>
              <a:t>https://internett-portal.helsedirektoratet.no/</a:t>
            </a:r>
            <a:r>
              <a:rPr lang="nb-NO" sz="2800" dirty="0"/>
              <a:t>.</a:t>
            </a:r>
          </a:p>
          <a:p>
            <a:pPr marL="0" indent="0">
              <a:buNone/>
            </a:pPr>
            <a:endParaRPr lang="nb-NO" sz="2800" dirty="0"/>
          </a:p>
          <a:p>
            <a:pPr marL="0" indent="0">
              <a:buNone/>
            </a:pPr>
            <a:r>
              <a:rPr lang="nb-NO" sz="2800" b="1" dirty="0"/>
              <a:t>Portalen gir fastlegen:</a:t>
            </a:r>
          </a:p>
          <a:p>
            <a:pPr lvl="0"/>
            <a:r>
              <a:rPr lang="nb-NO" sz="2800" dirty="0"/>
              <a:t>Oversikt over kvaliteten i egen praksis </a:t>
            </a:r>
          </a:p>
          <a:p>
            <a:pPr lvl="0"/>
            <a:r>
              <a:rPr lang="nb-NO" sz="2800" dirty="0"/>
              <a:t>Sammenligning med andre praksiser (benchmarking)</a:t>
            </a:r>
          </a:p>
          <a:p>
            <a:pPr lvl="0"/>
            <a:r>
              <a:rPr lang="nb-NO" sz="2800" dirty="0"/>
              <a:t>Tidligere års rapporter samlet på ett sted (unike tilbakemeldingsrapporter)</a:t>
            </a:r>
          </a:p>
          <a:p>
            <a:pPr marL="0" lvl="0" indent="0">
              <a:buNone/>
            </a:pPr>
            <a:endParaRPr lang="nb-NO" sz="2400" dirty="0"/>
          </a:p>
          <a:p>
            <a:pPr marL="0" indent="0">
              <a:buNone/>
            </a:pPr>
            <a:r>
              <a:rPr lang="nb-NO" sz="2800" dirty="0"/>
              <a:t>Løsningen gir et oppdatert og helhetlig bilde av diabetesbehandlingen i egen praksis, og legger til rette for systematisk kvalitetsforbedring.</a:t>
            </a:r>
          </a:p>
          <a:p>
            <a:pPr marL="0" indent="0">
              <a:buNone/>
            </a:pPr>
            <a:r>
              <a:rPr lang="nb-NO" dirty="0"/>
              <a:t> </a:t>
            </a:r>
          </a:p>
          <a:p>
            <a:pPr marL="0" indent="0">
              <a:buNone/>
            </a:pPr>
            <a:endParaRPr lang="nb-NO" dirty="0"/>
          </a:p>
          <a:p>
            <a:endParaRPr lang="nb-NO" sz="2400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58693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tel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796950"/>
          </a:xfrm>
        </p:spPr>
        <p:txBody>
          <a:bodyPr>
            <a:noAutofit/>
          </a:bodyPr>
          <a:lstStyle/>
          <a:p>
            <a:pPr algn="l"/>
            <a:r>
              <a:rPr lang="nb-NO" b="1" dirty="0">
                <a:solidFill>
                  <a:srgbClr val="00AFDB"/>
                </a:solidFill>
              </a:rPr>
              <a:t>Takst for bruk av diabetesskjema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"/>
          </p:nvPr>
        </p:nvSpPr>
        <p:spPr>
          <a:xfrm>
            <a:off x="323528" y="2708920"/>
            <a:ext cx="8229600" cy="394204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nb-NO" sz="28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Takst 105</a:t>
            </a:r>
            <a:r>
              <a:rPr lang="nb-NO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For førstegangsutfylling og innsending av opplysninger til Norsk diabetesregister for voksne</a:t>
            </a:r>
          </a:p>
          <a:p>
            <a:pPr marL="0" indent="0">
              <a:buNone/>
              <a:defRPr/>
            </a:pPr>
            <a:endParaRPr lang="nb-NO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defRPr/>
            </a:pPr>
            <a:r>
              <a:rPr lang="nb-NO" sz="28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Takst 100</a:t>
            </a:r>
            <a:r>
              <a:rPr lang="nb-NO" sz="28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r>
              <a:rPr lang="nb-NO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Andre og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senere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gangs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utfylling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av Noklus diabetes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skjema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nb-NO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  <a:defRPr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3110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2"/>
          </p:nvPr>
        </p:nvSpPr>
        <p:spPr>
          <a:xfrm>
            <a:off x="457200" y="1268760"/>
            <a:ext cx="7949299" cy="3816423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90000"/>
              </a:lnSpc>
              <a:buNone/>
            </a:pPr>
            <a:endParaRPr lang="nb-NO" dirty="0"/>
          </a:p>
          <a:p>
            <a:pPr marL="0" indent="0">
              <a:lnSpc>
                <a:spcPct val="90000"/>
              </a:lnSpc>
              <a:buNone/>
            </a:pPr>
            <a:r>
              <a:rPr lang="nb-NO" sz="4200" dirty="0"/>
              <a:t>Teknisk support: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nb-NO" sz="4200" dirty="0" err="1"/>
              <a:t>Tlf</a:t>
            </a:r>
            <a:r>
              <a:rPr lang="nb-NO" sz="4200" dirty="0"/>
              <a:t>: +47 21 93 19 00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nb-NO" sz="4200" dirty="0"/>
              <a:t>E-post: </a:t>
            </a:r>
            <a:r>
              <a:rPr lang="nb-NO" sz="4200" dirty="0">
                <a:hlinkClick r:id="rId3"/>
              </a:rPr>
              <a:t>Psky_support@eg.no</a:t>
            </a:r>
            <a:endParaRPr lang="nb-NO" sz="4200" dirty="0"/>
          </a:p>
          <a:p>
            <a:pPr marL="0" indent="0">
              <a:lnSpc>
                <a:spcPct val="90000"/>
              </a:lnSpc>
              <a:buNone/>
            </a:pPr>
            <a:endParaRPr lang="nb-NO" sz="4200" dirty="0"/>
          </a:p>
          <a:p>
            <a:pPr marL="0" indent="0">
              <a:lnSpc>
                <a:spcPct val="90000"/>
              </a:lnSpc>
              <a:buNone/>
            </a:pPr>
            <a:endParaRPr lang="nb-NO" sz="4200" dirty="0"/>
          </a:p>
          <a:p>
            <a:pPr marL="0" indent="0">
              <a:lnSpc>
                <a:spcPct val="90000"/>
              </a:lnSpc>
              <a:buNone/>
            </a:pPr>
            <a:r>
              <a:rPr lang="nb-NO" sz="4200" dirty="0"/>
              <a:t>Brukerveiledning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nb-NO" sz="4200" u="sng" dirty="0">
                <a:hlinkClick r:id="rId4"/>
              </a:rPr>
              <a:t>Diabetes Årskontroll | EG Pasientsky Brukermanual</a:t>
            </a:r>
            <a:endParaRPr lang="nb-NO" sz="4200" dirty="0"/>
          </a:p>
          <a:p>
            <a:pPr marL="0" indent="0">
              <a:lnSpc>
                <a:spcPct val="90000"/>
              </a:lnSpc>
              <a:buNone/>
            </a:pPr>
            <a:endParaRPr lang="nb-NO" sz="4200" dirty="0"/>
          </a:p>
          <a:p>
            <a:pPr marL="0" indent="0">
              <a:lnSpc>
                <a:spcPct val="90000"/>
              </a:lnSpc>
              <a:buNone/>
            </a:pPr>
            <a:endParaRPr lang="en-US" sz="42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4200" dirty="0" err="1"/>
              <a:t>Faglige</a:t>
            </a:r>
            <a:r>
              <a:rPr lang="en-US" sz="4200" dirty="0"/>
              <a:t> </a:t>
            </a:r>
            <a:r>
              <a:rPr lang="en-US" sz="4200" dirty="0" err="1"/>
              <a:t>innspill</a:t>
            </a:r>
            <a:r>
              <a:rPr lang="en-US" sz="4200" dirty="0"/>
              <a:t> </a:t>
            </a:r>
            <a:r>
              <a:rPr lang="en-US" sz="4200" dirty="0" err="1"/>
              <a:t>til</a:t>
            </a:r>
            <a:r>
              <a:rPr lang="en-US" sz="4200" dirty="0"/>
              <a:t> </a:t>
            </a:r>
            <a:r>
              <a:rPr lang="en-US" sz="4200" dirty="0" err="1"/>
              <a:t>skjema</a:t>
            </a:r>
            <a:r>
              <a:rPr lang="en-US" sz="4200" dirty="0"/>
              <a:t>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nb-NO" sz="4200" dirty="0"/>
              <a:t>Norsk diabetesregister for voksne/Noklus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nb-NO" sz="4200" dirty="0" err="1"/>
              <a:t>Tlf</a:t>
            </a:r>
            <a:r>
              <a:rPr lang="nb-NO" sz="4200" dirty="0"/>
              <a:t>: 55 97 95 00, tast 2 (mandag- fredag klokken 08-15)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nb-NO" sz="4200" dirty="0"/>
              <a:t>E-post: </a:t>
            </a:r>
            <a:r>
              <a:rPr lang="nb-NO" sz="4200" dirty="0">
                <a:hlinkClick r:id="rId5"/>
              </a:rPr>
              <a:t>noklus@noklus.no</a:t>
            </a:r>
            <a:endParaRPr lang="nb-NO" sz="4200" dirty="0"/>
          </a:p>
          <a:p>
            <a:pPr marL="0" indent="0">
              <a:lnSpc>
                <a:spcPct val="90000"/>
              </a:lnSpc>
              <a:buNone/>
            </a:pPr>
            <a:endParaRPr lang="nb-NO" dirty="0"/>
          </a:p>
          <a:p>
            <a:pPr marL="0" indent="0">
              <a:lnSpc>
                <a:spcPct val="90000"/>
              </a:lnSpc>
              <a:buNone/>
            </a:pPr>
            <a:endParaRPr lang="nb-NO" dirty="0"/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D439FE36-A9A9-8ABB-5D20-8C008558ACC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5085184"/>
            <a:ext cx="3255136" cy="1700808"/>
          </a:xfrm>
          <a:prstGeom prst="rect">
            <a:avLst/>
          </a:prstGeom>
          <a:noFill/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8A6D1753-8CA9-8793-44E5-6945F40A5A1D}"/>
              </a:ext>
            </a:extLst>
          </p:cNvPr>
          <p:cNvSpPr txBox="1">
            <a:spLocks/>
          </p:cNvSpPr>
          <p:nvPr/>
        </p:nvSpPr>
        <p:spPr>
          <a:xfrm>
            <a:off x="457200" y="333362"/>
            <a:ext cx="8229600" cy="796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4400" b="1" i="0" u="none" strike="noStrike" kern="1200" cap="none" spc="0" normalizeH="0" baseline="0" noProof="0" dirty="0">
                <a:ln>
                  <a:noFill/>
                </a:ln>
                <a:solidFill>
                  <a:srgbClr val="00AFDB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Praktiske opplysninger</a:t>
            </a:r>
          </a:p>
        </p:txBody>
      </p:sp>
    </p:spTree>
    <p:extLst>
      <p:ext uri="{BB962C8B-B14F-4D97-AF65-F5344CB8AC3E}">
        <p14:creationId xmlns:p14="http://schemas.microsoft.com/office/powerpoint/2010/main" val="265549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52128"/>
          </a:xfrm>
        </p:spPr>
        <p:txBody>
          <a:bodyPr/>
          <a:lstStyle/>
          <a:p>
            <a:pPr algn="l"/>
            <a:r>
              <a:rPr lang="nb-NO" b="1" dirty="0">
                <a:solidFill>
                  <a:srgbClr val="00AFDB"/>
                </a:solidFill>
              </a:rPr>
              <a:t>          Diabetes Årskontroll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484785"/>
            <a:ext cx="8229600" cy="4545796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nb-NO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Gir oversikt over </a:t>
            </a:r>
            <a:r>
              <a:rPr lang="nb-NO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behandling</a:t>
            </a:r>
            <a:r>
              <a:rPr lang="nb-NO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b-NO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Gir oversikt over risiko for senskader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b-NO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Gir oversikt over sykdomsutvikling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b-NO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Sterk anbefaling i nasjonal faglig retningslinje for diabetes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b-NO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Egen takst for oppstart og bruk</a:t>
            </a:r>
            <a:br>
              <a:rPr lang="nb-NO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nb-NO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(100 og 105)</a:t>
            </a:r>
          </a:p>
          <a:p>
            <a:endParaRPr lang="nb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611560" y="5430415"/>
            <a:ext cx="697338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Filminspirasjon fra legekontor på Askøy-diabetes årskontroll satt i system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3"/>
              </a:rPr>
              <a:t>https://www.youtube.com/watch?v=kySq2LGtv1Y&amp;t=1s</a:t>
            </a: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3736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6235928-F19E-82E5-F2A4-5E40146B7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solidFill>
                  <a:srgbClr val="00B0F0"/>
                </a:solidFill>
              </a:rPr>
              <a:t>Åpne diabetes årskontroll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3ADB896-B5E3-8AC1-EA3A-BD7F71041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lnSpcReduction="10000"/>
          </a:bodyPr>
          <a:lstStyle/>
          <a:p>
            <a:r>
              <a:rPr lang="nb-NO" sz="2800" dirty="0"/>
              <a:t>Klikk på bindersikonet i Behandlingsnotat eller bruk hurtigtast </a:t>
            </a:r>
            <a:r>
              <a:rPr lang="nb-NO" sz="2800" b="1" i="1" dirty="0"/>
              <a:t>Alt+ </a:t>
            </a:r>
            <a:r>
              <a:rPr lang="nb-NO" sz="2800" dirty="0"/>
              <a:t>for å åpne elektroniske meldinger.</a:t>
            </a:r>
          </a:p>
          <a:p>
            <a:pPr marL="0" indent="0">
              <a:buNone/>
            </a:pPr>
            <a:endParaRPr lang="nb-NO" sz="2800" dirty="0"/>
          </a:p>
          <a:p>
            <a:r>
              <a:rPr lang="nb-NO" sz="2800" dirty="0"/>
              <a:t>Velg Diabetes Årskontroll fra menyen.</a:t>
            </a:r>
          </a:p>
          <a:p>
            <a:pPr marL="0" indent="0">
              <a:buNone/>
            </a:pPr>
            <a:endParaRPr lang="nb-NO" sz="2800" dirty="0"/>
          </a:p>
          <a:p>
            <a:r>
              <a:rPr lang="nb-NO" sz="2800" dirty="0"/>
              <a:t>Du må ha Her-ID for å åpne skjema og pasient må være registrert med fullt fødselsnummer eller D-nummer. Medarbeider uten Her-ID kan sende skjema på vegne av en kollega med Her-ID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27790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15EE134-F024-FAA7-1651-63974A48B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US" b="1" dirty="0" err="1">
                <a:solidFill>
                  <a:srgbClr val="00B0F0"/>
                </a:solidFill>
              </a:rPr>
              <a:t>Fylle</a:t>
            </a:r>
            <a:r>
              <a:rPr lang="en-US" b="1" dirty="0">
                <a:solidFill>
                  <a:srgbClr val="00B0F0"/>
                </a:solidFill>
              </a:rPr>
              <a:t> inn i </a:t>
            </a:r>
            <a:r>
              <a:rPr lang="en-US" b="1" dirty="0" err="1">
                <a:solidFill>
                  <a:srgbClr val="00B0F0"/>
                </a:solidFill>
              </a:rPr>
              <a:t>skjema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6FF4C74-C62A-4A83-02BC-4099275BD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33056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Merk at </a:t>
            </a:r>
            <a:r>
              <a:rPr lang="en-US" sz="2800" dirty="0" err="1"/>
              <a:t>skjema</a:t>
            </a:r>
            <a:r>
              <a:rPr lang="en-US" sz="2800" dirty="0"/>
              <a:t> </a:t>
            </a:r>
            <a:r>
              <a:rPr lang="en-US" sz="2800" dirty="0" err="1"/>
              <a:t>ikke</a:t>
            </a:r>
            <a:r>
              <a:rPr lang="en-US" sz="2800" dirty="0"/>
              <a:t> </a:t>
            </a:r>
            <a:r>
              <a:rPr lang="en-US" sz="2800" dirty="0" err="1"/>
              <a:t>kan</a:t>
            </a:r>
            <a:r>
              <a:rPr lang="en-US" sz="2800" dirty="0"/>
              <a:t> </a:t>
            </a:r>
            <a:r>
              <a:rPr lang="en-US" sz="2800" dirty="0" err="1"/>
              <a:t>lagres</a:t>
            </a:r>
            <a:r>
              <a:rPr lang="en-US" sz="2800" dirty="0"/>
              <a:t> </a:t>
            </a:r>
            <a:r>
              <a:rPr lang="en-US" sz="2800" dirty="0" err="1"/>
              <a:t>som</a:t>
            </a:r>
            <a:r>
              <a:rPr lang="en-US" sz="2800" dirty="0"/>
              <a:t> </a:t>
            </a:r>
            <a:r>
              <a:rPr lang="en-US" sz="2800" dirty="0" err="1"/>
              <a:t>utkast</a:t>
            </a:r>
            <a:r>
              <a:rPr lang="en-US" sz="2800" dirty="0"/>
              <a:t>. Det du </a:t>
            </a:r>
            <a:r>
              <a:rPr lang="en-US" sz="2800" dirty="0" err="1"/>
              <a:t>fyller</a:t>
            </a:r>
            <a:r>
              <a:rPr lang="en-US" sz="2800" dirty="0"/>
              <a:t> inn </a:t>
            </a:r>
            <a:r>
              <a:rPr lang="en-US" sz="2800" dirty="0" err="1"/>
              <a:t>inn</a:t>
            </a:r>
            <a:r>
              <a:rPr lang="en-US" sz="2800" dirty="0"/>
              <a:t> i </a:t>
            </a:r>
            <a:r>
              <a:rPr lang="en-US" sz="2800" dirty="0" err="1"/>
              <a:t>skjema</a:t>
            </a:r>
            <a:r>
              <a:rPr lang="en-US" sz="2800" dirty="0"/>
              <a:t> </a:t>
            </a:r>
            <a:r>
              <a:rPr lang="en-US" sz="2800" dirty="0" err="1"/>
              <a:t>vil</a:t>
            </a:r>
            <a:r>
              <a:rPr lang="en-US" sz="2800" dirty="0"/>
              <a:t> </a:t>
            </a:r>
            <a:r>
              <a:rPr lang="en-US" sz="2800" dirty="0" err="1"/>
              <a:t>ikke</a:t>
            </a:r>
            <a:r>
              <a:rPr lang="en-US" sz="2800" dirty="0"/>
              <a:t> </a:t>
            </a:r>
            <a:r>
              <a:rPr lang="en-US" sz="2800" dirty="0" err="1"/>
              <a:t>ligge</a:t>
            </a:r>
            <a:r>
              <a:rPr lang="en-US" sz="2800" dirty="0"/>
              <a:t> </a:t>
            </a:r>
            <a:r>
              <a:rPr lang="en-US" sz="2800" dirty="0" err="1"/>
              <a:t>lagret</a:t>
            </a:r>
            <a:r>
              <a:rPr lang="en-US" sz="2800" dirty="0"/>
              <a:t> der </a:t>
            </a:r>
            <a:r>
              <a:rPr lang="en-US" sz="2800" dirty="0" err="1"/>
              <a:t>til</a:t>
            </a:r>
            <a:r>
              <a:rPr lang="en-US" sz="2800" dirty="0"/>
              <a:t> </a:t>
            </a:r>
            <a:r>
              <a:rPr lang="en-US" sz="2800" dirty="0" err="1"/>
              <a:t>neste</a:t>
            </a:r>
            <a:r>
              <a:rPr lang="en-US" sz="2800" dirty="0"/>
              <a:t> gang.</a:t>
            </a:r>
            <a:r>
              <a:rPr lang="nb-NO" sz="2800" dirty="0"/>
              <a:t> Siden informasjon i skjema ikke overføres, kan det være nyttig å åpne det forrige skjema mens du fyller inn i det nye. Da kan du enkelt se og kopiere informasjon.</a:t>
            </a:r>
          </a:p>
          <a:p>
            <a:pPr marL="0" indent="0">
              <a:buNone/>
            </a:pPr>
            <a:endParaRPr lang="nb-NO" sz="2800" dirty="0"/>
          </a:p>
          <a:p>
            <a:r>
              <a:rPr lang="en-US" sz="2800" dirty="0"/>
              <a:t>Dersom det </a:t>
            </a:r>
            <a:r>
              <a:rPr lang="en-US" sz="2800" dirty="0" err="1"/>
              <a:t>foreligger</a:t>
            </a:r>
            <a:r>
              <a:rPr lang="en-US" sz="2800" dirty="0"/>
              <a:t> </a:t>
            </a:r>
            <a:r>
              <a:rPr lang="en-US" sz="2800" dirty="0" err="1"/>
              <a:t>ny</a:t>
            </a:r>
            <a:r>
              <a:rPr lang="en-US" sz="2800" dirty="0"/>
              <a:t> </a:t>
            </a:r>
            <a:r>
              <a:rPr lang="en-US" sz="2800" dirty="0" err="1"/>
              <a:t>informasjon</a:t>
            </a:r>
            <a:r>
              <a:rPr lang="en-US" sz="2800" dirty="0"/>
              <a:t> </a:t>
            </a:r>
            <a:r>
              <a:rPr lang="en-US" sz="2800" dirty="0" err="1"/>
              <a:t>eller</a:t>
            </a:r>
            <a:r>
              <a:rPr lang="en-US" sz="2800" dirty="0"/>
              <a:t> nye lab- </a:t>
            </a:r>
            <a:r>
              <a:rPr lang="en-US" sz="2800" dirty="0" err="1"/>
              <a:t>resultater</a:t>
            </a:r>
            <a:r>
              <a:rPr lang="en-US" sz="2800" dirty="0"/>
              <a:t> </a:t>
            </a:r>
            <a:r>
              <a:rPr lang="en-US" sz="2800" dirty="0" err="1"/>
              <a:t>som</a:t>
            </a:r>
            <a:r>
              <a:rPr lang="en-US" sz="2800" dirty="0"/>
              <a:t> </a:t>
            </a:r>
            <a:r>
              <a:rPr lang="en-US" sz="2800" dirty="0" err="1"/>
              <a:t>skal</a:t>
            </a:r>
            <a:r>
              <a:rPr lang="en-US" sz="2800" dirty="0"/>
              <a:t> med i </a:t>
            </a:r>
            <a:r>
              <a:rPr lang="en-US" sz="2800" dirty="0" err="1"/>
              <a:t>årskontrollen</a:t>
            </a:r>
            <a:r>
              <a:rPr lang="en-US" sz="2800" dirty="0"/>
              <a:t> </a:t>
            </a:r>
            <a:r>
              <a:rPr lang="en-US" sz="2800" dirty="0" err="1"/>
              <a:t>må</a:t>
            </a:r>
            <a:r>
              <a:rPr lang="en-US" sz="2800" dirty="0"/>
              <a:t> du </a:t>
            </a:r>
            <a:r>
              <a:rPr lang="en-US" sz="2800" dirty="0" err="1"/>
              <a:t>sende</a:t>
            </a:r>
            <a:r>
              <a:rPr lang="en-US" sz="2800" dirty="0"/>
              <a:t> inn </a:t>
            </a:r>
            <a:r>
              <a:rPr lang="en-US" sz="2800" dirty="0" err="1"/>
              <a:t>skjema</a:t>
            </a:r>
            <a:r>
              <a:rPr lang="en-US" sz="2800" dirty="0"/>
              <a:t> </a:t>
            </a:r>
            <a:r>
              <a:rPr lang="en-US" sz="2800" dirty="0" err="1"/>
              <a:t>på</a:t>
            </a:r>
            <a:r>
              <a:rPr lang="en-US" sz="2800" dirty="0"/>
              <a:t> </a:t>
            </a:r>
            <a:r>
              <a:rPr lang="en-US" sz="2800" dirty="0" err="1"/>
              <a:t>nytt</a:t>
            </a:r>
            <a:r>
              <a:rPr lang="en-US" sz="2800" dirty="0"/>
              <a:t>. Det </a:t>
            </a:r>
            <a:r>
              <a:rPr lang="en-US" sz="2800" dirty="0" err="1"/>
              <a:t>anbefales</a:t>
            </a:r>
            <a:r>
              <a:rPr lang="en-US" sz="2800" dirty="0"/>
              <a:t> </a:t>
            </a:r>
            <a:r>
              <a:rPr lang="en-US" sz="2800" dirty="0" err="1"/>
              <a:t>derfor</a:t>
            </a:r>
            <a:r>
              <a:rPr lang="en-US" sz="2800" dirty="0"/>
              <a:t> at alle lab </a:t>
            </a:r>
            <a:r>
              <a:rPr lang="en-US" sz="2800" dirty="0" err="1"/>
              <a:t>resultater</a:t>
            </a:r>
            <a:r>
              <a:rPr lang="en-US" sz="2800" dirty="0"/>
              <a:t> er </a:t>
            </a:r>
            <a:r>
              <a:rPr lang="en-US" sz="2800" dirty="0" err="1"/>
              <a:t>klare</a:t>
            </a:r>
            <a:r>
              <a:rPr lang="en-US" sz="2800" dirty="0"/>
              <a:t> </a:t>
            </a:r>
            <a:r>
              <a:rPr lang="en-US" sz="2800" dirty="0" err="1"/>
              <a:t>før</a:t>
            </a:r>
            <a:r>
              <a:rPr lang="en-US" sz="2800" dirty="0"/>
              <a:t> du sender inn </a:t>
            </a:r>
            <a:r>
              <a:rPr lang="en-US" sz="2800" dirty="0" err="1"/>
              <a:t>skjema</a:t>
            </a:r>
            <a:r>
              <a:rPr lang="en-US" sz="2800" dirty="0"/>
              <a:t> for </a:t>
            </a:r>
            <a:r>
              <a:rPr lang="en-US" sz="2800" dirty="0" err="1"/>
              <a:t>året</a:t>
            </a:r>
            <a:r>
              <a:rPr lang="en-US" sz="2800" dirty="0"/>
              <a:t>. </a:t>
            </a:r>
          </a:p>
          <a:p>
            <a:endParaRPr lang="en-US" dirty="0"/>
          </a:p>
        </p:txBody>
      </p:sp>
      <p:pic>
        <p:nvPicPr>
          <p:cNvPr id="2" name="Bilde 1" descr="Image">
            <a:extLst>
              <a:ext uri="{FF2B5EF4-FFF2-40B4-BE49-F238E27FC236}">
                <a16:creationId xmlns:a16="http://schemas.microsoft.com/office/drawing/2014/main" id="{73D41B68-B5D6-A1A6-9A2E-5EDAE4DF9156}"/>
              </a:ext>
            </a:extLst>
          </p:cNvPr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093296"/>
            <a:ext cx="1944216" cy="4900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2820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5B66B53-B251-EAA1-836C-FE7A43BC8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8535"/>
            <a:ext cx="8229600" cy="317041"/>
          </a:xfrm>
        </p:spPr>
        <p:txBody>
          <a:bodyPr>
            <a:normAutofit fontScale="90000"/>
          </a:bodyPr>
          <a:lstStyle/>
          <a:p>
            <a:br>
              <a:rPr lang="nb-NO" dirty="0"/>
            </a:br>
            <a:r>
              <a:rPr lang="nb-NO" b="1" dirty="0">
                <a:solidFill>
                  <a:srgbClr val="00B0F0"/>
                </a:solidFill>
              </a:rPr>
              <a:t>Generell</a:t>
            </a:r>
            <a:r>
              <a:rPr lang="nb-NO" b="1" dirty="0"/>
              <a:t> </a:t>
            </a:r>
            <a:r>
              <a:rPr lang="nb-NO" b="1" dirty="0">
                <a:solidFill>
                  <a:srgbClr val="00B0F0"/>
                </a:solidFill>
              </a:rPr>
              <a:t>informasjon</a:t>
            </a:r>
            <a:r>
              <a:rPr lang="nb-NO" b="1" dirty="0"/>
              <a:t> </a:t>
            </a:r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FA69C64D-B1B6-894F-2339-AA4B4B4FCF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529" y="1340768"/>
            <a:ext cx="8229600" cy="4896544"/>
          </a:xfrm>
          <a:prstGeom prst="rect">
            <a:avLst/>
          </a:prstGeom>
        </p:spPr>
      </p:pic>
      <p:sp>
        <p:nvSpPr>
          <p:cNvPr id="12" name="Rektangel 11">
            <a:extLst>
              <a:ext uri="{FF2B5EF4-FFF2-40B4-BE49-F238E27FC236}">
                <a16:creationId xmlns:a16="http://schemas.microsoft.com/office/drawing/2014/main" id="{78329352-94AC-5205-6ADE-5AAF5D2CE9D3}"/>
              </a:ext>
            </a:extLst>
          </p:cNvPr>
          <p:cNvSpPr/>
          <p:nvPr/>
        </p:nvSpPr>
        <p:spPr>
          <a:xfrm>
            <a:off x="755576" y="4293096"/>
            <a:ext cx="3312368" cy="144016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>
                <a:solidFill>
                  <a:schemeClr val="tx1"/>
                </a:solidFill>
              </a:rPr>
              <a:t>Noen felter gir tilleggsvalg ved bestemte svaralternativer. F.eks. velger du JA på </a:t>
            </a:r>
            <a:r>
              <a:rPr lang="nb-NO" i="1" dirty="0">
                <a:solidFill>
                  <a:schemeClr val="tx1"/>
                </a:solidFill>
              </a:rPr>
              <a:t>Har førerkort </a:t>
            </a:r>
            <a:r>
              <a:rPr lang="nb-NO" dirty="0">
                <a:solidFill>
                  <a:schemeClr val="tx1"/>
                </a:solidFill>
              </a:rPr>
              <a:t>vil du få opp et felt for utløpsår.</a:t>
            </a:r>
          </a:p>
        </p:txBody>
      </p:sp>
    </p:spTree>
    <p:extLst>
      <p:ext uri="{BB962C8B-B14F-4D97-AF65-F5344CB8AC3E}">
        <p14:creationId xmlns:p14="http://schemas.microsoft.com/office/powerpoint/2010/main" val="2870956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3E60C3C-773D-41E7-B2FD-E67CF3B29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204" y="296342"/>
            <a:ext cx="8229600" cy="778098"/>
          </a:xfrm>
        </p:spPr>
        <p:txBody>
          <a:bodyPr>
            <a:normAutofit fontScale="90000"/>
          </a:bodyPr>
          <a:lstStyle/>
          <a:p>
            <a:br>
              <a:rPr lang="nb-NO" dirty="0"/>
            </a:br>
            <a:r>
              <a:rPr lang="nb-NO" b="1" dirty="0">
                <a:solidFill>
                  <a:srgbClr val="00B0F0"/>
                </a:solidFill>
              </a:rPr>
              <a:t>Årskontroll skjema</a:t>
            </a:r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0DCD2148-5DDF-162E-C83C-C5D96841E1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592" y="1556792"/>
            <a:ext cx="7416824" cy="4608512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34AEF9B3-EF2F-3555-D6D8-2CCA5C92A3B8}"/>
              </a:ext>
            </a:extLst>
          </p:cNvPr>
          <p:cNvSpPr/>
          <p:nvPr/>
        </p:nvSpPr>
        <p:spPr>
          <a:xfrm>
            <a:off x="4932040" y="4509120"/>
            <a:ext cx="3168352" cy="122413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>
                <a:solidFill>
                  <a:schemeClr val="tx1"/>
                </a:solidFill>
              </a:rPr>
              <a:t>Merk at i tabellen for Siste resultater kan du </a:t>
            </a:r>
            <a:r>
              <a:rPr lang="nb-NO" dirty="0" err="1">
                <a:solidFill>
                  <a:schemeClr val="tx1"/>
                </a:solidFill>
              </a:rPr>
              <a:t>scrolle</a:t>
            </a:r>
            <a:r>
              <a:rPr lang="nb-NO" dirty="0">
                <a:solidFill>
                  <a:schemeClr val="tx1"/>
                </a:solidFill>
              </a:rPr>
              <a:t> opp, ned og til siden for å se flere datoer og analyser. </a:t>
            </a:r>
          </a:p>
        </p:txBody>
      </p:sp>
    </p:spTree>
    <p:extLst>
      <p:ext uri="{BB962C8B-B14F-4D97-AF65-F5344CB8AC3E}">
        <p14:creationId xmlns:p14="http://schemas.microsoft.com/office/powerpoint/2010/main" val="3138057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0C29411-03EB-794A-821E-8AB295E06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nb-NO" b="1" dirty="0">
                <a:solidFill>
                  <a:srgbClr val="00B0F0"/>
                </a:solidFill>
              </a:rPr>
              <a:t>Lab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BB7D3B2-AE39-A1AB-4D09-8B01078E0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>
              <a:buNone/>
            </a:pPr>
            <a:r>
              <a:rPr lang="nb-NO" sz="2800" dirty="0"/>
              <a:t>Følgende lab-resultater hentes automatisk inn i skjemaet fra pasientens lab-ark dersom de er registrert: </a:t>
            </a:r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FBD1A360-AC1B-B300-19DC-B2499B83D7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2420888"/>
            <a:ext cx="3240360" cy="3312368"/>
          </a:xfrm>
          <a:prstGeom prst="rect">
            <a:avLst/>
          </a:prstGeom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8E53E6D8-8321-FF96-2960-D3AE5350D273}"/>
              </a:ext>
            </a:extLst>
          </p:cNvPr>
          <p:cNvSpPr txBox="1"/>
          <p:nvPr/>
        </p:nvSpPr>
        <p:spPr>
          <a:xfrm>
            <a:off x="4572000" y="2967335"/>
            <a:ext cx="295232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800" dirty="0"/>
              <a:t>De seks siste lab-resultatene per analyse innenfor de siste 12 månedene sendes med skjemaet. </a:t>
            </a:r>
          </a:p>
          <a:p>
            <a:endParaRPr lang="nb-NO" dirty="0"/>
          </a:p>
          <a:p>
            <a:endParaRPr lang="nb-NO" sz="1800" dirty="0"/>
          </a:p>
          <a:p>
            <a:endParaRPr lang="nb-NO" sz="1800" dirty="0"/>
          </a:p>
        </p:txBody>
      </p:sp>
    </p:spTree>
    <p:extLst>
      <p:ext uri="{BB962C8B-B14F-4D97-AF65-F5344CB8AC3E}">
        <p14:creationId xmlns:p14="http://schemas.microsoft.com/office/powerpoint/2010/main" val="1638522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6BA21C2-F479-59E5-B63E-07A4D01A5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solidFill>
                  <a:srgbClr val="00B0F0"/>
                </a:solidFill>
              </a:rPr>
              <a:t>Sende skjema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A61E0E0-7C6A-6DCC-F407-ACFFC4A0C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/>
              <a:t>Når du er ferdig med å fylle inn i skjema, klikk på </a:t>
            </a:r>
            <a:r>
              <a:rPr lang="nb-NO" sz="2800" b="1" dirty="0"/>
              <a:t>Send Skjema. </a:t>
            </a:r>
            <a:r>
              <a:rPr lang="nb-NO" sz="2800" dirty="0"/>
              <a:t>Skjema sendes som et vedlegg i en dialogmelding til Norsk diabetesregister for voksne og lagres som en journalhendelse  i journalen.</a:t>
            </a:r>
          </a:p>
          <a:p>
            <a:endParaRPr lang="nb-NO" sz="2800" dirty="0"/>
          </a:p>
          <a:p>
            <a:r>
              <a:rPr lang="nb-NO" sz="2800" dirty="0"/>
              <a:t>Du kan se dine sendte skjema ved å trykke på journalhendelse. Dialogmeldingen skjemaet sendes i, finner du i </a:t>
            </a:r>
            <a:r>
              <a:rPr lang="nb-NO" sz="2800" b="1" dirty="0"/>
              <a:t>Mine sendte, i Postmodulen.</a:t>
            </a:r>
          </a:p>
          <a:p>
            <a:endParaRPr lang="nb-NO" sz="2800" dirty="0"/>
          </a:p>
          <a:p>
            <a:endParaRPr lang="nb-NO" sz="2800" dirty="0"/>
          </a:p>
          <a:p>
            <a:pPr marL="0" indent="0">
              <a:buNone/>
            </a:pPr>
            <a:endParaRPr lang="nb-NO" sz="2800" dirty="0"/>
          </a:p>
          <a:p>
            <a:endParaRPr lang="nb-NO" sz="2800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63261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tel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92088"/>
          </a:xfrm>
        </p:spPr>
        <p:txBody>
          <a:bodyPr>
            <a:normAutofit/>
          </a:bodyPr>
          <a:lstStyle/>
          <a:p>
            <a:pPr algn="l"/>
            <a:r>
              <a:rPr lang="nb-NO" b="1" dirty="0">
                <a:solidFill>
                  <a:srgbClr val="00AFDB"/>
                </a:solidFill>
                <a:latin typeface="+mn-lt"/>
                <a:cs typeface="Times New Roman" panose="02020603050405020304" pitchFamily="18" charset="0"/>
              </a:rPr>
              <a:t>    Fordeler med diabetesskjema </a:t>
            </a:r>
          </a:p>
        </p:txBody>
      </p:sp>
      <p:sp>
        <p:nvSpPr>
          <p:cNvPr id="15363" name="Plassholder for innhold 2"/>
          <p:cNvSpPr>
            <a:spLocks noGrp="1"/>
          </p:cNvSpPr>
          <p:nvPr>
            <p:ph sz="quarter" idx="1"/>
          </p:nvPr>
        </p:nvSpPr>
        <p:spPr>
          <a:xfrm>
            <a:off x="539552" y="1412776"/>
            <a:ext cx="8229600" cy="52494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600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Enklere å holde oversikt over:</a:t>
            </a:r>
          </a:p>
          <a:p>
            <a:r>
              <a:rPr lang="nb-NO" sz="2600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Behandlingen av diabetes</a:t>
            </a:r>
          </a:p>
          <a:p>
            <a:r>
              <a:rPr lang="nb-NO" sz="2600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Hvilke pasienter som har vært inne for årskontrollkontroll. Les mer i brukerveiledning (siste slide) - her er tips for å lage egendefinert pasientliste </a:t>
            </a:r>
          </a:p>
          <a:p>
            <a:r>
              <a:rPr lang="nb-NO" sz="2600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Følger nasjonale faglige retningslinjers anbefaling for årskontroller</a:t>
            </a:r>
          </a:p>
          <a:p>
            <a:r>
              <a:rPr lang="nb-NO" sz="2600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2-4 ganger høyere odds for å få undersøkt urin, føtter og øyne hos fastleger som bruker diabetes årskontrollskjema</a:t>
            </a:r>
          </a:p>
          <a:p>
            <a:r>
              <a:rPr lang="nb-NO" sz="2600" dirty="0"/>
              <a:t>Diabetesrapporter i Tjenesteportal for helseaktører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50942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dabfb82-ee52-4073-9dfa-8e2b8f98abcd">
      <Terms xmlns="http://schemas.microsoft.com/office/infopath/2007/PartnerControls"/>
    </lcf76f155ced4ddcb4097134ff3c332f>
    <TaxCatchAll xmlns="8f41fd04-dea6-4615-b87e-e375702bd7e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B722E183424354583722BCE1C545804" ma:contentTypeVersion="12" ma:contentTypeDescription="Opprett et nytt dokument." ma:contentTypeScope="" ma:versionID="2216fc2b81caa160d097302e91ffe9ca">
  <xsd:schema xmlns:xsd="http://www.w3.org/2001/XMLSchema" xmlns:xs="http://www.w3.org/2001/XMLSchema" xmlns:p="http://schemas.microsoft.com/office/2006/metadata/properties" xmlns:ns2="cdabfb82-ee52-4073-9dfa-8e2b8f98abcd" xmlns:ns3="8f41fd04-dea6-4615-b87e-e375702bd7e2" targetNamespace="http://schemas.microsoft.com/office/2006/metadata/properties" ma:root="true" ma:fieldsID="328fa484291182553747a09de15cb876" ns2:_="" ns3:_="">
    <xsd:import namespace="cdabfb82-ee52-4073-9dfa-8e2b8f98abcd"/>
    <xsd:import namespace="8f41fd04-dea6-4615-b87e-e375702bd7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abfb82-ee52-4073-9dfa-8e2b8f98ab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emerkelapper" ma:readOnly="false" ma:fieldId="{5cf76f15-5ced-4ddc-b409-7134ff3c332f}" ma:taxonomyMulti="true" ma:sspId="70fa8840-2fdd-4eaa-9e17-41add528b3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41fd04-dea6-4615-b87e-e375702bd7e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a6e2735-478f-4480-9289-5ac663da1f4b}" ma:internalName="TaxCatchAll" ma:showField="CatchAllData" ma:web="8f41fd04-dea6-4615-b87e-e375702bd7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0AD452-29C3-43F0-AFEA-3282F4B68470}">
  <ds:schemaRefs>
    <ds:schemaRef ds:uri="http://schemas.microsoft.com/office/2006/metadata/properties"/>
    <ds:schemaRef ds:uri="http://schemas.microsoft.com/office/infopath/2007/PartnerControls"/>
    <ds:schemaRef ds:uri="cdabfb82-ee52-4073-9dfa-8e2b8f98abcd"/>
    <ds:schemaRef ds:uri="8f41fd04-dea6-4615-b87e-e375702bd7e2"/>
  </ds:schemaRefs>
</ds:datastoreItem>
</file>

<file path=customXml/itemProps2.xml><?xml version="1.0" encoding="utf-8"?>
<ds:datastoreItem xmlns:ds="http://schemas.openxmlformats.org/officeDocument/2006/customXml" ds:itemID="{2543685E-F07B-4289-9D66-8947F6B278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DEEB3C-6D47-4F87-8ADA-7C8633565B83}"/>
</file>

<file path=docProps/app.xml><?xml version="1.0" encoding="utf-8"?>
<Properties xmlns="http://schemas.openxmlformats.org/officeDocument/2006/extended-properties" xmlns:vt="http://schemas.openxmlformats.org/officeDocument/2006/docPropsVTypes">
  <TotalTime>2570</TotalTime>
  <Words>625</Words>
  <Application>Microsoft Office PowerPoint</Application>
  <PresentationFormat>Skjermfremvisning (4:3)</PresentationFormat>
  <Paragraphs>82</Paragraphs>
  <Slides>12</Slides>
  <Notes>5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Office-tema</vt:lpstr>
      <vt:lpstr>PowerPoint-presentasjon</vt:lpstr>
      <vt:lpstr>          Diabetes Årskontroll</vt:lpstr>
      <vt:lpstr>Åpne diabetes årskontroll</vt:lpstr>
      <vt:lpstr>Fylle inn i skjema</vt:lpstr>
      <vt:lpstr> Generell informasjon </vt:lpstr>
      <vt:lpstr> Årskontroll skjema</vt:lpstr>
      <vt:lpstr>Lab</vt:lpstr>
      <vt:lpstr>Sende skjema</vt:lpstr>
      <vt:lpstr>    Fordeler med diabetesskjema </vt:lpstr>
      <vt:lpstr>Diabetesrapporter i Tjenesteportal for helseaktører</vt:lpstr>
      <vt:lpstr>Takst for bruk av diabetesskjema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Diabetesforum 2013</dc:title>
  <dc:creator>Tone Vonheim Madsen</dc:creator>
  <cp:lastModifiedBy>Karianne Fjeld Løvaas</cp:lastModifiedBy>
  <cp:revision>160</cp:revision>
  <dcterms:created xsi:type="dcterms:W3CDTF">2013-08-08T11:33:56Z</dcterms:created>
  <dcterms:modified xsi:type="dcterms:W3CDTF">2026-04-16T11:12:59Z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0x010100DB722E183424354583722BCE1C545804</vt:lpwstr>
  </property>
  <property fmtid="{D5CDD505-2E9C-101B-9397-08002B2CF9AE}" pid="3" name="MediaServiceImageTags">
    <vt:lpwstr/>
  </property>
</Properties>
</file>