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308" r:id="rId2"/>
    <p:sldId id="424" r:id="rId3"/>
    <p:sldId id="425" r:id="rId4"/>
    <p:sldId id="381" r:id="rId5"/>
    <p:sldId id="426" r:id="rId6"/>
    <p:sldId id="427" r:id="rId7"/>
    <p:sldId id="428" r:id="rId8"/>
    <p:sldId id="370" r:id="rId9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DB"/>
    <a:srgbClr val="C1D82F"/>
    <a:srgbClr val="54B948"/>
    <a:srgbClr val="CCFF66"/>
    <a:srgbClr val="D0D8E8"/>
    <a:srgbClr val="00F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sfarg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iddels stil 1 - uthevingsfarg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stil 1 - uthevingsfarg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emastil 1 - uthevingsfarg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ys stil 1 - uthevingsfar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ys stil 2 - uthevingsfarg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ys stil 1 - uthevingsfarg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Temastil 2 - uthevingsfarg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Lys stil 3 - uthevingsfarg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ys stil 3 - uthevingsfarg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iddels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iddels stil 1 - uthevingsfar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iddels stil 1 - uthevingsfarg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83673" autoAdjust="0"/>
  </p:normalViewPr>
  <p:slideViewPr>
    <p:cSldViewPr>
      <p:cViewPr varScale="1">
        <p:scale>
          <a:sx n="105" d="100"/>
          <a:sy n="105" d="100"/>
        </p:scale>
        <p:origin x="18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2835-EEF9-F445-A905-5860156D1EC2}" type="datetimeFigureOut">
              <a:rPr lang="nb-NO" smtClean="0"/>
              <a:t>03.01.2022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F9006-9360-1C4B-99CC-34E20D437F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69311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nb-NO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nb-NO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nb-NO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E803018D-53F4-FD4D-B2DE-9B34F9E46E2E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1620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03018D-53F4-FD4D-B2DE-9B34F9E46E2E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2872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8228BC-E197-4F47-9952-52F1BBBE5962}" type="slidenum">
              <a:rPr lang="nb-NO" smtClean="0"/>
              <a:pPr>
                <a:defRPr/>
              </a:pPr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8046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/>
          <p:cNvSpPr>
            <a:spLocks noChangeArrowheads="1"/>
          </p:cNvSpPr>
          <p:nvPr/>
        </p:nvSpPr>
        <p:spPr bwMode="auto">
          <a:xfrm>
            <a:off x="0" y="6311900"/>
            <a:ext cx="9144000" cy="546100"/>
          </a:xfrm>
          <a:prstGeom prst="rect">
            <a:avLst/>
          </a:prstGeom>
          <a:solidFill>
            <a:srgbClr val="9BBB18"/>
          </a:solidFill>
          <a:ln>
            <a:noFill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100" name="Title Placeholder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nb-NO" noProof="0"/>
              <a:t>Klikk for å redigere tittelstil</a:t>
            </a:r>
          </a:p>
        </p:txBody>
      </p:sp>
      <p:sp>
        <p:nvSpPr>
          <p:cNvPr id="4101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nb-NO" noProof="0"/>
              <a:t>Klikk for å redigere undertittelstil i malen</a:t>
            </a:r>
          </a:p>
        </p:txBody>
      </p:sp>
      <p:pic>
        <p:nvPicPr>
          <p:cNvPr id="4103" name="Bilde 1" descr="Noklus_logo_2012_white_whi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5713" y="6400800"/>
            <a:ext cx="142398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6F7207-25C7-1E4B-91BC-45C39394A1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Noklus Landsmøte Tromsø, 10.09.13</a:t>
            </a:r>
          </a:p>
        </p:txBody>
      </p:sp>
    </p:spTree>
    <p:extLst>
      <p:ext uri="{BB962C8B-B14F-4D97-AF65-F5344CB8AC3E}">
        <p14:creationId xmlns:p14="http://schemas.microsoft.com/office/powerpoint/2010/main" val="67811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6688" y="436563"/>
            <a:ext cx="1943100" cy="52292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436563"/>
            <a:ext cx="5678488" cy="52292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217C626-8C5D-9A45-9DCF-BE627CE038B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Noklus Landsmøte Tromsø, 10.09.13</a:t>
            </a:r>
          </a:p>
        </p:txBody>
      </p:sp>
    </p:spTree>
    <p:extLst>
      <p:ext uri="{BB962C8B-B14F-4D97-AF65-F5344CB8AC3E}">
        <p14:creationId xmlns:p14="http://schemas.microsoft.com/office/powerpoint/2010/main" val="343607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7D4F9A-02F8-8E45-8343-7DD9E0F6E7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Noklus Landsmøte Tromsø, 10.09.13</a:t>
            </a:r>
          </a:p>
        </p:txBody>
      </p:sp>
    </p:spTree>
    <p:extLst>
      <p:ext uri="{BB962C8B-B14F-4D97-AF65-F5344CB8AC3E}">
        <p14:creationId xmlns:p14="http://schemas.microsoft.com/office/powerpoint/2010/main" val="318538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481002-A788-C848-8941-3EBE476E37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Noklus Landsmøte Tromsø, 10.09.13</a:t>
            </a:r>
          </a:p>
        </p:txBody>
      </p:sp>
    </p:spTree>
    <p:extLst>
      <p:ext uri="{BB962C8B-B14F-4D97-AF65-F5344CB8AC3E}">
        <p14:creationId xmlns:p14="http://schemas.microsoft.com/office/powerpoint/2010/main" val="273686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8975" y="2008188"/>
            <a:ext cx="3808413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9788" y="2008188"/>
            <a:ext cx="3810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3D3BFD-8A3C-8145-9313-F3F3A45A088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Noklus Landsmøte Tromsø, 10.09.13</a:t>
            </a:r>
          </a:p>
        </p:txBody>
      </p:sp>
    </p:spTree>
    <p:extLst>
      <p:ext uri="{BB962C8B-B14F-4D97-AF65-F5344CB8AC3E}">
        <p14:creationId xmlns:p14="http://schemas.microsoft.com/office/powerpoint/2010/main" val="1691097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2F2044-8660-FB40-81EF-5724440AD56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Noklus Landsmøte Tromsø, 10.09.13</a:t>
            </a:r>
          </a:p>
        </p:txBody>
      </p:sp>
    </p:spTree>
    <p:extLst>
      <p:ext uri="{BB962C8B-B14F-4D97-AF65-F5344CB8AC3E}">
        <p14:creationId xmlns:p14="http://schemas.microsoft.com/office/powerpoint/2010/main" val="159452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AF25BB-FF8B-714B-87FD-16ADF0F900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Noklus Landsmøte Tromsø, 10.09.13</a:t>
            </a:r>
          </a:p>
        </p:txBody>
      </p:sp>
    </p:spTree>
    <p:extLst>
      <p:ext uri="{BB962C8B-B14F-4D97-AF65-F5344CB8AC3E}">
        <p14:creationId xmlns:p14="http://schemas.microsoft.com/office/powerpoint/2010/main" val="424965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85DCFC-9748-E140-B091-C81C263B07D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Noklus Landsmøte Tromsø, 10.09.13</a:t>
            </a:r>
          </a:p>
        </p:txBody>
      </p:sp>
    </p:spTree>
    <p:extLst>
      <p:ext uri="{BB962C8B-B14F-4D97-AF65-F5344CB8AC3E}">
        <p14:creationId xmlns:p14="http://schemas.microsoft.com/office/powerpoint/2010/main" val="1589750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DB6D682-695E-3A4D-9E44-667752C579A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Noklus Landsmøte Tromsø, 10.09.13</a:t>
            </a:r>
          </a:p>
        </p:txBody>
      </p:sp>
    </p:spTree>
    <p:extLst>
      <p:ext uri="{BB962C8B-B14F-4D97-AF65-F5344CB8AC3E}">
        <p14:creationId xmlns:p14="http://schemas.microsoft.com/office/powerpoint/2010/main" val="237850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C325F8-7BEE-894A-B652-0E45FD06CF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Noklus Landsmøte Tromsø, 10.09.13</a:t>
            </a:r>
          </a:p>
        </p:txBody>
      </p:sp>
    </p:spTree>
    <p:extLst>
      <p:ext uri="{BB962C8B-B14F-4D97-AF65-F5344CB8AC3E}">
        <p14:creationId xmlns:p14="http://schemas.microsoft.com/office/powerpoint/2010/main" val="78623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/>
          <p:cNvSpPr>
            <a:spLocks noChangeArrowheads="1"/>
          </p:cNvSpPr>
          <p:nvPr/>
        </p:nvSpPr>
        <p:spPr bwMode="auto">
          <a:xfrm>
            <a:off x="0" y="6311900"/>
            <a:ext cx="9144000" cy="546100"/>
          </a:xfrm>
          <a:prstGeom prst="rect">
            <a:avLst/>
          </a:prstGeom>
          <a:solidFill>
            <a:srgbClr val="9BBB18"/>
          </a:solidFill>
          <a:ln>
            <a:noFill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950" y="6308725"/>
            <a:ext cx="533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3217C5B9-535F-0F4A-99FD-A4C15074A73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6" name="Title Placeholder 1"/>
          <p:cNvSpPr>
            <a:spLocks noGrp="1"/>
          </p:cNvSpPr>
          <p:nvPr>
            <p:ph type="title"/>
          </p:nvPr>
        </p:nvSpPr>
        <p:spPr bwMode="auto">
          <a:xfrm>
            <a:off x="685800" y="436563"/>
            <a:ext cx="77708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07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8975" y="2008188"/>
            <a:ext cx="777081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331913" y="6308725"/>
            <a:ext cx="18716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3079" name="Bilde 1" descr="Noklus_logo_2012_white_white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5713" y="6400800"/>
            <a:ext cx="142398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79838" y="6319838"/>
            <a:ext cx="20891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nb-NO"/>
              <a:t>Noklus Landsmøte Tromsø, 10.09.13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l="44292" b="42175"/>
          <a:stretch>
            <a:fillRect/>
          </a:stretch>
        </p:blipFill>
        <p:spPr bwMode="auto">
          <a:xfrm>
            <a:off x="0" y="-315416"/>
            <a:ext cx="9144000" cy="655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sp>
        <p:nvSpPr>
          <p:cNvPr id="5" name="Tittel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1198615"/>
            <a:ext cx="5544616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br>
              <a:rPr lang="nb-NO" sz="3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nb-NO" sz="36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nb-NO" sz="36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nb-NO" sz="2000" dirty="0">
                <a:solidFill>
                  <a:schemeClr val="bg2">
                    <a:lumMod val="50000"/>
                  </a:schemeClr>
                </a:solidFill>
              </a:rPr>
              <a:t>Lokale rapporter som er tilgjengelige ved bruk av Noklus diabetesskjema for System x og </a:t>
            </a:r>
            <a:r>
              <a:rPr lang="nb-NO" sz="2000" dirty="0" err="1">
                <a:solidFill>
                  <a:schemeClr val="bg2">
                    <a:lumMod val="50000"/>
                  </a:schemeClr>
                </a:solidFill>
              </a:rPr>
              <a:t>Infodoc</a:t>
            </a:r>
            <a:r>
              <a:rPr lang="nb-NO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nb-NO" sz="2000" dirty="0" err="1">
                <a:solidFill>
                  <a:schemeClr val="bg2">
                    <a:lumMod val="50000"/>
                  </a:schemeClr>
                </a:solidFill>
              </a:rPr>
              <a:t>Plenario</a:t>
            </a:r>
            <a:r>
              <a:rPr lang="nb-NO" sz="2000" dirty="0">
                <a:solidFill>
                  <a:schemeClr val="bg2">
                    <a:lumMod val="50000"/>
                  </a:schemeClr>
                </a:solidFill>
              </a:rPr>
              <a:t> (uten server i sky)</a:t>
            </a:r>
            <a:br>
              <a:rPr lang="nb-NO" sz="20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nb-NO" sz="2000" dirty="0">
                <a:solidFill>
                  <a:schemeClr val="bg2">
                    <a:lumMod val="50000"/>
                  </a:schemeClr>
                </a:solidFill>
              </a:rPr>
            </a:br>
            <a:endParaRPr lang="nb-NO" sz="2000" dirty="0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nb-NO" sz="2000" dirty="0">
                <a:solidFill>
                  <a:schemeClr val="bg2"/>
                </a:solidFill>
              </a:rPr>
              <a:t>	</a:t>
            </a:r>
          </a:p>
          <a:p>
            <a:pPr algn="ctr">
              <a:defRPr/>
            </a:pPr>
            <a:endParaRPr lang="nb-NO" sz="2400" dirty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8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57535" y="404664"/>
            <a:ext cx="8349109" cy="1371600"/>
          </a:xfrm>
        </p:spPr>
        <p:txBody>
          <a:bodyPr/>
          <a:lstStyle/>
          <a:p>
            <a:r>
              <a:rPr lang="nb-NO" dirty="0"/>
              <a:t>Lokale rapporter-</a:t>
            </a:r>
            <a:br>
              <a:rPr lang="nb-NO" dirty="0"/>
            </a:br>
            <a:r>
              <a:rPr lang="nb-NO" sz="2400" dirty="0"/>
              <a:t>gir oversikt over behandlingen av  dine diabetespasienter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Alle som har installert </a:t>
            </a:r>
            <a:r>
              <a:rPr lang="nb-NO" dirty="0" err="1"/>
              <a:t>Noklus</a:t>
            </a:r>
            <a:r>
              <a:rPr lang="nb-NO" dirty="0"/>
              <a:t> diabetesskjema får automatisk tilgang til 3 lokale rapporter.</a:t>
            </a:r>
          </a:p>
          <a:p>
            <a:r>
              <a:rPr lang="nb-NO" dirty="0"/>
              <a:t>På skrivebordet trykker du på dette ikonet</a:t>
            </a:r>
          </a:p>
          <a:p>
            <a:r>
              <a:rPr lang="nb-NO" dirty="0"/>
              <a:t>Ha i </a:t>
            </a:r>
            <a:r>
              <a:rPr lang="nb-NO" dirty="0" err="1"/>
              <a:t>buypass</a:t>
            </a:r>
            <a:r>
              <a:rPr lang="nb-NO" dirty="0"/>
              <a:t>-kort og logg deg inn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328" y="4365103"/>
            <a:ext cx="1229455" cy="1532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48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/>
              <a:t>Tast inn din signatur eller * og velg mellom 3 ulike rapporter</a:t>
            </a: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3648" y="2132856"/>
            <a:ext cx="5872317" cy="408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097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 rotWithShape="1">
          <a:blip r:embed="rId3"/>
          <a:srcRect b="33132"/>
          <a:stretch/>
        </p:blipFill>
        <p:spPr>
          <a:xfrm>
            <a:off x="-6288" y="980728"/>
            <a:ext cx="9114792" cy="4968552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611560" y="116632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Rapport 1:Enkel pasientliste- gir oversikt på alle pasienter som har fått diagnosekode T-89 eller T-90 siste 2 år. </a:t>
            </a:r>
          </a:p>
        </p:txBody>
      </p:sp>
    </p:spTree>
    <p:extLst>
      <p:ext uri="{BB962C8B-B14F-4D97-AF65-F5344CB8AC3E}">
        <p14:creationId xmlns:p14="http://schemas.microsoft.com/office/powerpoint/2010/main" val="3040511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/>
              <a:t>Rapport 2: Detaljert pasient-tabell: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Er en </a:t>
            </a:r>
            <a:r>
              <a:rPr lang="nb-NO" dirty="0" err="1"/>
              <a:t>excel</a:t>
            </a:r>
            <a:r>
              <a:rPr lang="nb-NO" dirty="0"/>
              <a:t>-fil som gjør det mulig å sortere på den enkelte pasient. Man kan for eksempel finne ut hvilke pasienter som ikke har vært til øyelege siste 2 år (det er kun pasienter som har fått utfylt </a:t>
            </a:r>
            <a:r>
              <a:rPr lang="nb-NO" dirty="0" err="1"/>
              <a:t>Noklus</a:t>
            </a:r>
            <a:r>
              <a:rPr lang="nb-NO" dirty="0"/>
              <a:t> diabetesskjema som ligger i denne </a:t>
            </a:r>
            <a:r>
              <a:rPr lang="nb-NO" dirty="0" err="1"/>
              <a:t>excel</a:t>
            </a:r>
            <a:r>
              <a:rPr lang="nb-NO" dirty="0"/>
              <a:t>-filen)</a:t>
            </a:r>
          </a:p>
        </p:txBody>
      </p:sp>
    </p:spTree>
    <p:extLst>
      <p:ext uri="{BB962C8B-B14F-4D97-AF65-F5344CB8AC3E}">
        <p14:creationId xmlns:p14="http://schemas.microsoft.com/office/powerpoint/2010/main" val="3621502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B435FB-8C8E-4742-8879-DADAF3CA6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32656"/>
            <a:ext cx="7770813" cy="400149"/>
          </a:xfrm>
        </p:spPr>
        <p:txBody>
          <a:bodyPr/>
          <a:lstStyle/>
          <a:p>
            <a:r>
              <a:rPr lang="nb-NO" sz="1600" dirty="0"/>
              <a:t>Rapport 2: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4C50BDC6-B61F-41CF-9A28-6EC29C28A7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9357"/>
          <a:stretch/>
        </p:blipFill>
        <p:spPr>
          <a:xfrm>
            <a:off x="367683" y="699387"/>
            <a:ext cx="7654650" cy="4379036"/>
          </a:xfrm>
        </p:spPr>
      </p:pic>
    </p:spTree>
    <p:extLst>
      <p:ext uri="{BB962C8B-B14F-4D97-AF65-F5344CB8AC3E}">
        <p14:creationId xmlns:p14="http://schemas.microsoft.com/office/powerpoint/2010/main" val="1310364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5B6975A-8990-4EC8-A347-327C7FD32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71" y="332656"/>
            <a:ext cx="7770813" cy="544165"/>
          </a:xfrm>
        </p:spPr>
        <p:txBody>
          <a:bodyPr/>
          <a:lstStyle/>
          <a:p>
            <a:r>
              <a:rPr lang="nb-NO" sz="2800" dirty="0"/>
              <a:t>Rapport 2: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BBFCB082-691C-47CB-8138-FC6FBCEAFC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04" y="1268760"/>
            <a:ext cx="9036496" cy="2859126"/>
          </a:xfrm>
        </p:spPr>
      </p:pic>
    </p:spTree>
    <p:extLst>
      <p:ext uri="{BB962C8B-B14F-4D97-AF65-F5344CB8AC3E}">
        <p14:creationId xmlns:p14="http://schemas.microsoft.com/office/powerpoint/2010/main" val="661874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9592" y="4665"/>
            <a:ext cx="7770813" cy="1371600"/>
          </a:xfrm>
        </p:spPr>
        <p:txBody>
          <a:bodyPr/>
          <a:lstStyle/>
          <a:p>
            <a:r>
              <a:rPr lang="nb-NO" sz="2000"/>
              <a:t>Rapport 3: Utførte </a:t>
            </a:r>
            <a:r>
              <a:rPr lang="nb-NO" sz="2000" dirty="0"/>
              <a:t>prosedyrer og behandlingsmål- med denne rapporten kan du monitorer kvalitet i egen praksis</a:t>
            </a: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B332DE00-BD10-4C7F-95D9-4E122BB34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786" y="1052736"/>
            <a:ext cx="6335043" cy="5164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47609"/>
      </p:ext>
    </p:extLst>
  </p:cSld>
  <p:clrMapOvr>
    <a:masterClrMapping/>
  </p:clrMapOvr>
</p:sld>
</file>

<file path=ppt/theme/theme1.xml><?xml version="1.0" encoding="utf-8"?>
<a:theme xmlns:a="http://schemas.openxmlformats.org/drawingml/2006/main" name="Grønn stripe mal">
  <a:themeElements>
    <a:clrScheme name="Grønn stripe mal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Grønn stripe mal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Grønn stripe mal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33487</TotalTime>
  <Words>178</Words>
  <Application>Microsoft Office PowerPoint</Application>
  <PresentationFormat>Skjermfremvisning (4:3)</PresentationFormat>
  <Paragraphs>15</Paragraphs>
  <Slides>8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Grønn stripe mal</vt:lpstr>
      <vt:lpstr>   Lokale rapporter som er tilgjengelige ved bruk av Noklus diabetesskjema for System x og Infodoc Plenario (uten server i sky)     </vt:lpstr>
      <vt:lpstr>Lokale rapporter- gir oversikt over behandlingen av  dine diabetespasienter</vt:lpstr>
      <vt:lpstr>Tast inn din signatur eller * og velg mellom 3 ulike rapporter</vt:lpstr>
      <vt:lpstr>PowerPoint-presentasjon</vt:lpstr>
      <vt:lpstr>Rapport 2: Detaljert pasient-tabell:</vt:lpstr>
      <vt:lpstr>Rapport 2:</vt:lpstr>
      <vt:lpstr>Rapport 2:</vt:lpstr>
      <vt:lpstr>Rapport 3: Utførte prosedyrer og behandlingsmål- med denne rapporten kan du monitorer kvalitet i egen praksis</vt:lpstr>
    </vt:vector>
  </TitlesOfParts>
  <Company>Helse Midt-Norge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Klarer legekontor kvalitetskravene til diagnostikk av diabetes?</dc:title>
  <dc:creator>guria-st</dc:creator>
  <cp:lastModifiedBy>Tone Vonheim Madsen</cp:lastModifiedBy>
  <cp:revision>279</cp:revision>
  <cp:lastPrinted>2014-09-08T12:42:43Z</cp:lastPrinted>
  <dcterms:created xsi:type="dcterms:W3CDTF">2012-09-05T06:18:05Z</dcterms:created>
  <dcterms:modified xsi:type="dcterms:W3CDTF">2022-01-03T13:26:57Z</dcterms:modified>
</cp:coreProperties>
</file>