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8" r:id="rId4"/>
    <p:sldId id="283" r:id="rId5"/>
    <p:sldId id="825" r:id="rId6"/>
    <p:sldId id="260" r:id="rId7"/>
    <p:sldId id="284" r:id="rId8"/>
    <p:sldId id="826" r:id="rId9"/>
    <p:sldId id="261" r:id="rId10"/>
    <p:sldId id="290" r:id="rId11"/>
    <p:sldId id="282" r:id="rId12"/>
    <p:sldId id="824" r:id="rId13"/>
    <p:sldId id="827" r:id="rId14"/>
    <p:sldId id="828" r:id="rId15"/>
    <p:sldId id="831" r:id="rId16"/>
    <p:sldId id="832" r:id="rId17"/>
    <p:sldId id="833" r:id="rId18"/>
    <p:sldId id="834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 varScale="1">
        <p:scale>
          <a:sx n="96" d="100"/>
          <a:sy n="96" d="100"/>
        </p:scale>
        <p:origin x="203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29.01.2025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 på grønt+ tegn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8EC1-4B6D-426D-ABEF-3E48A97A1F3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41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r>
              <a:rPr lang="nb-NO" baseline="0" dirty="0"/>
              <a:t>Skjemaet er delt inn i områder/soner. Basis, Årskontroll, Arv, Behandling, Komplikasjoner, Individuelle behandlingsmål og Siste resultater.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7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05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1A1A1A"/>
                </a:solidFill>
                <a:effectLst/>
                <a:latin typeface="var(--font-family-secondary)"/>
              </a:rPr>
              <a:t>Blodprøveresultatene blir automatisk hentet fra laboratoriemodulen i </a:t>
            </a:r>
            <a:r>
              <a:rPr lang="nb-NO" b="0" i="0" dirty="0" err="1">
                <a:solidFill>
                  <a:srgbClr val="1A1A1A"/>
                </a:solidFill>
                <a:effectLst/>
                <a:latin typeface="var(--font-family-secondary)"/>
              </a:rPr>
              <a:t>Pridok</a:t>
            </a:r>
            <a:r>
              <a:rPr lang="nb-NO" b="0" i="0" dirty="0">
                <a:solidFill>
                  <a:srgbClr val="1A1A1A"/>
                </a:solidFill>
                <a:effectLst/>
                <a:latin typeface="var(--font-family-secondary)"/>
              </a:rPr>
              <a:t> og vises inne i fanen "Siste resultater". Dette inkluderer også høyde og vekt dersom det er registrert i laboratoriemodulen.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8EC1-4B6D-426D-ABEF-3E48A97A1F3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755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3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240027" y="301451"/>
            <a:ext cx="2780882" cy="320851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240025" y="3632185"/>
            <a:ext cx="2780882" cy="24169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Plassholder for innhold 3" descr="Et bilde som inneholder bord, innendørs, kopp, kaffe&#10;&#10;Automatisk generert beskrivelse">
            <a:extLst>
              <a:ext uri="{FF2B5EF4-FFF2-40B4-BE49-F238E27FC236}">
                <a16:creationId xmlns:a16="http://schemas.microsoft.com/office/drawing/2014/main" id="{68D4EE54-0F0A-C64C-AC1D-479BE49B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5" r="1616"/>
          <a:stretch/>
        </p:blipFill>
        <p:spPr>
          <a:xfrm>
            <a:off x="6228" y="3"/>
            <a:ext cx="5049982" cy="640285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2856"/>
            <a:ext cx="9144622" cy="459565"/>
          </a:xfrm>
          <a:prstGeom prst="rect">
            <a:avLst/>
          </a:prstGeom>
        </p:spPr>
      </p:pic>
      <p:pic>
        <p:nvPicPr>
          <p:cNvPr id="9" name="Bilde 8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BD71542A-040C-5948-871D-C62ADB6F03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13738" y="4624227"/>
            <a:ext cx="533876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0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0974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73334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857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16698" y="355602"/>
            <a:ext cx="549393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 algn="ctr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 algn="ctr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184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85731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949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258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133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543" y="184670"/>
            <a:ext cx="1445164" cy="7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06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62806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3415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69"/>
          <a:stretch/>
        </p:blipFill>
        <p:spPr>
          <a:xfrm rot="5400000">
            <a:off x="-3256665" y="3256664"/>
            <a:ext cx="6858000" cy="344674"/>
          </a:xfrm>
          <a:prstGeom prst="rect">
            <a:avLst/>
          </a:prstGeom>
        </p:spPr>
      </p:pic>
      <p:pic>
        <p:nvPicPr>
          <p:cNvPr id="8" name="Bilde 7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59787" y="5500712"/>
            <a:ext cx="1926885" cy="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29.01.2025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6771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230191"/>
            <a:ext cx="1445164" cy="7202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22" y="6398438"/>
            <a:ext cx="9144622" cy="4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A68C8.63B2537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343522/" TargetMode="External"/><Relationship Id="rId2" Type="http://schemas.openxmlformats.org/officeDocument/2006/relationships/hyperlink" Target="https://www.primary-care-diabetes.com/article/S1751-9918(20)30334-X/fulltex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cid:image001.png@01DA68C8.63B25370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jelp.pridok.no/nb/articles/8989192-noklu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png@01DA68C8.63B2537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A68C8.63B2537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1.png@01DA68C8.63B253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80613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b-NO" sz="44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Noklus årskontroll i </a:t>
            </a:r>
            <a:r>
              <a:rPr lang="nb-NO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Pridok</a:t>
            </a:r>
            <a:endParaRPr lang="nb-NO" sz="44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78070AB-3F36-53C6-39F4-8A29C126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6950"/>
          </a:xfrm>
        </p:spPr>
        <p:txBody>
          <a:bodyPr/>
          <a:lstStyle/>
          <a:p>
            <a:pPr algn="l"/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Noklus årskontroll i </a:t>
            </a:r>
            <a:r>
              <a:rPr lang="nb-NO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Pridok</a:t>
            </a:r>
            <a:endParaRPr lang="nb-NO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21249"/>
            <a:ext cx="8229600" cy="42093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Anbefalt i nasjonal faglig retningslinje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Egen takst for oppstart og bruk</a:t>
            </a:r>
            <a:br>
              <a:rPr lang="nb-NO" sz="2200" dirty="0"/>
            </a:br>
            <a:r>
              <a:rPr lang="nb-NO" sz="2200" dirty="0"/>
              <a:t>(105-førstegangsutfylling og 100- senere års utfylling).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Det opprettes et nytt «dokument» hver gang det opprettes nytt skjema av Noklus årskontroll, så man kan helt fint hente opp alle tidligere utfylte skjema.</a:t>
            </a:r>
          </a:p>
          <a:p>
            <a:endParaRPr lang="nb-NO" dirty="0"/>
          </a:p>
        </p:txBody>
      </p:sp>
      <p:pic>
        <p:nvPicPr>
          <p:cNvPr id="4" name="Bilde 3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F87FAD50-D07F-CCC9-7E67-4D8AB62CAF4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4214B-CE9D-F2F8-7BBD-C763D8BB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Noklus sender ut årlige tilbakemeldingsrapporter til alle fastleger som benytter Noklus årskontroll.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79512E-67AD-780F-1D14-88B840B6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/>
              <a:t>Årlige tilbakemeldingsrapporter gir leger som bruker Noklus årskontroll oversikt på kvalitet i egen praksis.</a:t>
            </a:r>
          </a:p>
          <a:p>
            <a:r>
              <a:rPr lang="nb-NO" sz="1800" dirty="0"/>
              <a:t>Forskning viser at bruk av skjema gir bedre kvalitet på diabetesomsorgen. Se artikler om dette her:  </a:t>
            </a:r>
            <a:r>
              <a:rPr lang="nb-NO" sz="1800" dirty="0">
                <a:hlinkClick r:id="rId2"/>
              </a:rPr>
              <a:t>https://www.primary-care-diabetes.com/article/S1751-9918(20)30334-X/fulltext</a:t>
            </a:r>
            <a:r>
              <a:rPr lang="nb-NO" sz="1800" dirty="0"/>
              <a:t>  </a:t>
            </a:r>
            <a:r>
              <a:rPr lang="nb-NO" sz="1800" dirty="0">
                <a:hlinkClick r:id="rId3"/>
              </a:rPr>
              <a:t>https://pubmed.ncbi.nlm.nih.gov/30343522</a:t>
            </a:r>
            <a:r>
              <a:rPr lang="nb-NO" dirty="0">
                <a:hlinkClick r:id="rId3"/>
              </a:rPr>
              <a:t>/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                                                                                                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DAEFE6F-E4B0-33D3-9C8E-102D364E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284984"/>
            <a:ext cx="3384376" cy="2808312"/>
          </a:xfrm>
          <a:prstGeom prst="rect">
            <a:avLst/>
          </a:prstGeom>
        </p:spPr>
      </p:pic>
      <p:pic>
        <p:nvPicPr>
          <p:cNvPr id="5" name="Bilde 4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50FD1C5D-2AF6-0C2D-424F-28807D278906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" y="5506403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5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5256C8-30DA-674C-01CA-EB60FD27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Oppsummering Noklus årskontroll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0D7BB1-1AAE-9508-E16D-FA571288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847"/>
            <a:ext cx="7886700" cy="3384377"/>
          </a:xfrm>
        </p:spPr>
        <p:txBody>
          <a:bodyPr/>
          <a:lstStyle/>
          <a:p>
            <a:r>
              <a:rPr lang="nb-NO" sz="1800" dirty="0"/>
              <a:t>Noklus årskontroll er fullintegrert i journalsystemet til </a:t>
            </a:r>
            <a:r>
              <a:rPr lang="nb-NO" sz="1800" dirty="0" err="1"/>
              <a:t>Pridok</a:t>
            </a:r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Trykk på send etter hver konsultasjon der du har endret noe i skjemaet. Du kan også sende inn skjema selv om det ikke er helt ferdig utfylt. </a:t>
            </a:r>
          </a:p>
          <a:p>
            <a:endParaRPr lang="nb-NO" sz="1800" dirty="0"/>
          </a:p>
          <a:p>
            <a:r>
              <a:rPr lang="nb-NO" sz="1800" dirty="0"/>
              <a:t>Få oversikt over kvalitet i egen praksis med Noklus årskontroll  </a:t>
            </a:r>
          </a:p>
          <a:p>
            <a:endParaRPr lang="nb-NO" sz="1800" dirty="0"/>
          </a:p>
          <a:p>
            <a:r>
              <a:rPr lang="nb-NO" sz="1800" dirty="0"/>
              <a:t>Lenke til hjelpeside: </a:t>
            </a:r>
            <a:r>
              <a:rPr lang="nb-NO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https://hjelp.pridok.no/nb/articles/8989192-noklus</a:t>
            </a:r>
            <a:r>
              <a:rPr lang="nb-NO" sz="1800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CFA8F115-FDDD-49D6-E99B-3732F3A4472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" y="5373216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858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C432E1-5642-9D47-BC01-B3EDD521A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I </a:t>
            </a:r>
            <a:r>
              <a:rPr lang="nb-NO" sz="2200" dirty="0" err="1"/>
              <a:t>Pridok</a:t>
            </a:r>
            <a:r>
              <a:rPr lang="nb-NO" sz="2200" dirty="0"/>
              <a:t> er det mulig å hente ut pasientlister basert på diagnosekode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Dette kan være et nyttig verktøy for å få oversikt over pasientpopulasjonen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På de neste sidene finner du en veiledning for hvordan man henter ut lister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Trykk på "Min virksomhet "</a:t>
            </a:r>
          </a:p>
          <a:p>
            <a:endParaRPr lang="nb-NO" sz="1800" dirty="0">
              <a:solidFill>
                <a:srgbClr val="333333"/>
              </a:solidFill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sz="1800" dirty="0">
              <a:solidFill>
                <a:srgbClr val="33333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Bilde 9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92D45B8C-FA6F-2F9A-9425-7F8CFBF63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284143"/>
            <a:ext cx="404812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876396E5-18F5-6F00-8674-9CA0CE7FAF5E}"/>
              </a:ext>
            </a:extLst>
          </p:cNvPr>
          <p:cNvSpPr txBox="1">
            <a:spLocks/>
          </p:cNvSpPr>
          <p:nvPr/>
        </p:nvSpPr>
        <p:spPr>
          <a:xfrm>
            <a:off x="395536" y="159221"/>
            <a:ext cx="6771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Pasientlister basert på diagnosekode</a:t>
            </a:r>
          </a:p>
        </p:txBody>
      </p:sp>
    </p:spTree>
    <p:extLst>
      <p:ext uri="{BB962C8B-B14F-4D97-AF65-F5344CB8AC3E}">
        <p14:creationId xmlns:p14="http://schemas.microsoft.com/office/powerpoint/2010/main" val="155365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DA8863F-DE9F-00F8-BDA7-03D3F0866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642" y="282793"/>
            <a:ext cx="8043798" cy="5536290"/>
          </a:xfrm>
        </p:spPr>
      </p:pic>
    </p:spTree>
    <p:extLst>
      <p:ext uri="{BB962C8B-B14F-4D97-AF65-F5344CB8AC3E}">
        <p14:creationId xmlns:p14="http://schemas.microsoft.com/office/powerpoint/2010/main" val="107441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D7D1F8B-FFC7-403D-0ACF-4461030D2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061" y="1092080"/>
            <a:ext cx="8023877" cy="4673840"/>
          </a:xfrm>
        </p:spPr>
      </p:pic>
    </p:spTree>
    <p:extLst>
      <p:ext uri="{BB962C8B-B14F-4D97-AF65-F5344CB8AC3E}">
        <p14:creationId xmlns:p14="http://schemas.microsoft.com/office/powerpoint/2010/main" val="304320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E829C57-ADE0-B3CC-590F-4A208B9BD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7582750" cy="31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68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EE1446A-29F1-1D94-6E5F-8C3F779EF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96752"/>
            <a:ext cx="7637992" cy="4680520"/>
          </a:xfrm>
        </p:spPr>
      </p:pic>
    </p:spTree>
    <p:extLst>
      <p:ext uri="{BB962C8B-B14F-4D97-AF65-F5344CB8AC3E}">
        <p14:creationId xmlns:p14="http://schemas.microsoft.com/office/powerpoint/2010/main" val="127110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70290"/>
            <a:ext cx="8280920" cy="1080120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rPr>
              <a:t>Åpning av Noklus årskontroll</a:t>
            </a:r>
            <a:endParaRPr lang="nb-N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B07492A-20B5-7727-FC72-F40EE78DC0A7}"/>
              </a:ext>
            </a:extLst>
          </p:cNvPr>
          <p:cNvSpPr txBox="1"/>
          <p:nvPr/>
        </p:nvSpPr>
        <p:spPr>
          <a:xfrm>
            <a:off x="1079553" y="1144993"/>
            <a:ext cx="3024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Hent opp pasienten. Trykk på grønt + tegn og skjemaet åpner seg på høyre side</a:t>
            </a:r>
          </a:p>
          <a:p>
            <a:endParaRPr lang="nb-NO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1C8709D-1B59-5D88-2EC7-16906E9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5112"/>
            <a:ext cx="7200800" cy="34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BF48F383-958C-7636-A648-5D7D5F39875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17150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FB30BCEE-5F30-F024-E3E1-0840C64B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80479"/>
            <a:ext cx="7262546" cy="6192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149A555-3556-2DA3-8756-6C333BBBC8E7}"/>
              </a:ext>
            </a:extLst>
          </p:cNvPr>
          <p:cNvSpPr/>
          <p:nvPr/>
        </p:nvSpPr>
        <p:spPr>
          <a:xfrm>
            <a:off x="6084168" y="332656"/>
            <a:ext cx="16561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FE04618C-630C-DC6B-CCBD-E45EF2B6FA88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7497809" y="947283"/>
            <a:ext cx="674591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96843C5-7F64-4BD8-E443-C435A35B5EB7}"/>
              </a:ext>
            </a:extLst>
          </p:cNvPr>
          <p:cNvSpPr txBox="1"/>
          <p:nvPr/>
        </p:nvSpPr>
        <p:spPr>
          <a:xfrm>
            <a:off x="6660232" y="1667363"/>
            <a:ext cx="233077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Trykk på send etter hver konsultasjon der du har endret noe i skjemaet. Tilbakemeldingsrapportene baserer seg alltid på verdiene fra det siste skjemaet som sendes inn hvert år i registeret. </a:t>
            </a:r>
            <a:endParaRPr lang="en-US" sz="1200" dirty="0"/>
          </a:p>
        </p:txBody>
      </p:sp>
      <p:pic>
        <p:nvPicPr>
          <p:cNvPr id="7" name="Bilde 6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3693A685-2C22-8221-A31A-8FEEF8820224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62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44DDB4-5114-06D4-5A65-6FBAB77F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636" y="764705"/>
            <a:ext cx="5728637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0" i="0" dirty="0">
                <a:solidFill>
                  <a:srgbClr val="1A1A1A"/>
                </a:solidFill>
                <a:effectLst/>
              </a:rPr>
              <a:t>Feltet "Type diabetes" fylles ut automatisk.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90D223-346B-BFB3-6D84-B5D130F1F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1"/>
            <a:ext cx="69847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C7E87C28-2D4B-5429-365B-9BF5794107C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92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456FDC30-8613-4239-E057-843FF744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8" y="138644"/>
            <a:ext cx="6755744" cy="587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259632" y="6016744"/>
            <a:ext cx="748883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gjenværende feltene under «Basis» må legges inn manuelt. Opplysningene forblir uendret inntil det eventuelt gjøres en endring.</a:t>
            </a:r>
          </a:p>
        </p:txBody>
      </p:sp>
      <p:cxnSp>
        <p:nvCxnSpPr>
          <p:cNvPr id="10" name="Rett linje 9"/>
          <p:cNvCxnSpPr>
            <a:cxnSpLocks/>
          </p:cNvCxnSpPr>
          <p:nvPr/>
        </p:nvCxnSpPr>
        <p:spPr>
          <a:xfrm flipV="1">
            <a:off x="1259632" y="1312370"/>
            <a:ext cx="641568" cy="469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1DA2B62F-1243-96B4-DF91-8170B8AA76C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2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5">
            <a:extLst>
              <a:ext uri="{FF2B5EF4-FFF2-40B4-BE49-F238E27FC236}">
                <a16:creationId xmlns:a16="http://schemas.microsoft.com/office/drawing/2014/main" id="{5338BB8B-B198-F91E-6C79-C767AF3B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88643"/>
            <a:ext cx="6741824" cy="589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7589758" y="941702"/>
            <a:ext cx="16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" name="Bildeforklaring med linje 1 6"/>
          <p:cNvSpPr/>
          <p:nvPr/>
        </p:nvSpPr>
        <p:spPr>
          <a:xfrm>
            <a:off x="899592" y="6083845"/>
            <a:ext cx="7776864" cy="714520"/>
          </a:xfrm>
          <a:prstGeom prst="borderCallout1">
            <a:avLst>
              <a:gd name="adj1" fmla="val -2283"/>
              <a:gd name="adj2" fmla="val 133"/>
              <a:gd name="adj3" fmla="val -491493"/>
              <a:gd name="adj4" fmla="val 922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Opplysningene som legges inn i feltene under «Årskontroll» nullstilles 1. januar hvert år, med unntak av feltet « Røykestatus» og «Siste øyelege-us. eller øyefoto»</a:t>
            </a:r>
          </a:p>
        </p:txBody>
      </p:sp>
      <p:pic>
        <p:nvPicPr>
          <p:cNvPr id="2" name="Bilde 1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936AD39D-2C71-FCDC-E918-826EFBEB4418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7" y="5770545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19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1809C0-A8D3-9088-BAFA-D97FB96D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4CDC2B-7704-9D57-C5C2-950D889B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nb-NO" dirty="0" err="1"/>
              <a:t>Bb</a:t>
            </a:r>
            <a:endParaRPr lang="nb-NO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A4FEE8B-ADA5-064E-803F-4746C58D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3"/>
            <a:ext cx="75608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1BBEC99-0F15-51D2-5A09-38329920E22B}"/>
              </a:ext>
            </a:extLst>
          </p:cNvPr>
          <p:cNvSpPr txBox="1"/>
          <p:nvPr/>
        </p:nvSpPr>
        <p:spPr>
          <a:xfrm>
            <a:off x="3419872" y="4838617"/>
            <a:ext cx="4968552" cy="120032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Blodprøveresultatene blir automatisk hentet fra laboratoriemodulen og vises inne i fanen « Siste resultater». Dette inkluderer også høyde og vekt dersom det er registrert i laboratoriemodulen.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C9D527D-B4C1-06F6-7BFC-17D83D77B526}"/>
              </a:ext>
            </a:extLst>
          </p:cNvPr>
          <p:cNvCxnSpPr>
            <a:cxnSpLocks/>
          </p:cNvCxnSpPr>
          <p:nvPr/>
        </p:nvCxnSpPr>
        <p:spPr>
          <a:xfrm>
            <a:off x="1763688" y="1298918"/>
            <a:ext cx="1656184" cy="360088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470B502D-82BD-AFE8-3426-7093DA72BA2D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17015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41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>
            <a:extLst>
              <a:ext uri="{FF2B5EF4-FFF2-40B4-BE49-F238E27FC236}">
                <a16:creationId xmlns:a16="http://schemas.microsoft.com/office/drawing/2014/main" id="{59FB6B96-1FD2-4D94-B2CE-3CF97AE2D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t="20807" r="1318" b="-4815"/>
          <a:stretch/>
        </p:blipFill>
        <p:spPr bwMode="auto">
          <a:xfrm>
            <a:off x="683568" y="522197"/>
            <a:ext cx="7776864" cy="524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905248" y="5768595"/>
            <a:ext cx="8131247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Medikamenter ligger under fanen behandling. Disse hentes automatisk ut fra journalsystemets medikamentmodul første gang skjemaet benyttes. Seinere oppdateres de ved knappen «oppdater faste legemidler i bruk».</a:t>
            </a:r>
          </a:p>
        </p:txBody>
      </p:sp>
      <p:sp>
        <p:nvSpPr>
          <p:cNvPr id="4" name="Ellipse 3"/>
          <p:cNvSpPr/>
          <p:nvPr/>
        </p:nvSpPr>
        <p:spPr>
          <a:xfrm>
            <a:off x="865088" y="2016089"/>
            <a:ext cx="1584176" cy="3456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6" name="Rett linje 5"/>
          <p:cNvCxnSpPr>
            <a:cxnSpLocks/>
          </p:cNvCxnSpPr>
          <p:nvPr/>
        </p:nvCxnSpPr>
        <p:spPr>
          <a:xfrm flipH="1">
            <a:off x="905248" y="5185352"/>
            <a:ext cx="282376" cy="583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84DD703C-A98D-5BCE-695D-F753D84CE445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8" y="5796760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09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76992FEC-6EF5-4300-95ED-2DFDD2CA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295900" cy="562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A3B25E4-4B88-4FAC-B3C3-3EAA7FC6E813}"/>
              </a:ext>
            </a:extLst>
          </p:cNvPr>
          <p:cNvSpPr/>
          <p:nvPr/>
        </p:nvSpPr>
        <p:spPr>
          <a:xfrm>
            <a:off x="1691680" y="5842337"/>
            <a:ext cx="6912768" cy="9233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Koronar hjertesykdom og hjerneslag hentes automatisk fra journalen. De andre komplikasjonene legges inn manuelt. Komplikasjoner blir liggende i skjemaet til de endres.</a:t>
            </a:r>
          </a:p>
        </p:txBody>
      </p:sp>
      <p:pic>
        <p:nvPicPr>
          <p:cNvPr id="2" name="Bilde 1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E08E1ADB-FD8E-11A3-1DF7-D15B92D4C8B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2" y="5968722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25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Egendefinert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FDB"/>
      </a:accent1>
      <a:accent2>
        <a:srgbClr val="C1D82F"/>
      </a:accent2>
      <a:accent3>
        <a:srgbClr val="54B948"/>
      </a:accent3>
      <a:accent4>
        <a:srgbClr val="B6B8BA"/>
      </a:accent4>
      <a:accent5>
        <a:srgbClr val="2B2E34"/>
      </a:accent5>
      <a:accent6>
        <a:srgbClr val="FFFFFF"/>
      </a:accent6>
      <a:hlink>
        <a:srgbClr val="0070C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0759CCBC-DE13-4C7F-9B75-2B049A030B3B}" vid="{47670F60-269B-4E8D-B3C0-EFCD6E4D05A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527</Words>
  <Application>Microsoft Office PowerPoint</Application>
  <PresentationFormat>Skjermfremvisning (4:3)</PresentationFormat>
  <Paragraphs>54</Paragraphs>
  <Slides>17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var(--font-family-secondary)</vt:lpstr>
      <vt:lpstr>Wingdings</vt:lpstr>
      <vt:lpstr>Office-tema</vt:lpstr>
      <vt:lpstr>1_Office-tema</vt:lpstr>
      <vt:lpstr>PowerPoint-presentasjon</vt:lpstr>
      <vt:lpstr>Åpning av Noklus årskontroll</vt:lpstr>
      <vt:lpstr>PowerPoint-presentasjon</vt:lpstr>
      <vt:lpstr>PowerPoint-presentasjon</vt:lpstr>
      <vt:lpstr>PowerPoint-presentasjon</vt:lpstr>
      <vt:lpstr>PowerPoint-presentasjon</vt:lpstr>
      <vt:lpstr> </vt:lpstr>
      <vt:lpstr>PowerPoint-presentasjon</vt:lpstr>
      <vt:lpstr>PowerPoint-presentasjon</vt:lpstr>
      <vt:lpstr>Noklus årskontroll i Pridok</vt:lpstr>
      <vt:lpstr>Noklus sender ut årlige tilbakemeldingsrapporter til alle fastleger som benytter Noklus årskontroll.</vt:lpstr>
      <vt:lpstr>Oppsummering Noklus årskontroll 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Karianne Fjeld Løvaas</cp:lastModifiedBy>
  <cp:revision>160</cp:revision>
  <dcterms:created xsi:type="dcterms:W3CDTF">2013-08-08T11:33:56Z</dcterms:created>
  <dcterms:modified xsi:type="dcterms:W3CDTF">2025-01-29T11:32:31Z</dcterms:modified>
</cp:coreProperties>
</file>