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82" r:id="rId4"/>
    <p:sldId id="278" r:id="rId5"/>
    <p:sldId id="257" r:id="rId6"/>
    <p:sldId id="283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66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87" r:id="rId30"/>
    <p:sldId id="268" r:id="rId31"/>
    <p:sldId id="273" r:id="rId32"/>
    <p:sldId id="317" r:id="rId3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55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4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å hake</a:t>
            </a:r>
            <a:r>
              <a:rPr lang="nb-NO" baseline="0" dirty="0"/>
              <a:t> av for «ferdig for i år» kommer ikke </a:t>
            </a:r>
            <a:r>
              <a:rPr lang="nb-NO" baseline="0" dirty="0" err="1"/>
              <a:t>pup</a:t>
            </a:r>
            <a:r>
              <a:rPr lang="nb-NO" baseline="0" dirty="0"/>
              <a:t>-up-meldingen «vil du åpne diabetesskjema nå» tilbake før om 8 måneder for den aktuelle pasienten.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39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å hake</a:t>
            </a:r>
            <a:r>
              <a:rPr lang="nb-NO" baseline="0" dirty="0"/>
              <a:t> av for «ferdig for i år» kommer ikke </a:t>
            </a:r>
            <a:r>
              <a:rPr lang="nb-NO" baseline="0" dirty="0" err="1"/>
              <a:t>pup</a:t>
            </a:r>
            <a:r>
              <a:rPr lang="nb-NO" baseline="0" dirty="0"/>
              <a:t>-up-meldingen «vil du åpne diabetesskjema nå» tilbake før om 8 måneder for den aktuelle pasienten.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43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79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2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5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oklus@noklus.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Webmed</a:t>
            </a:r>
            <a:endParaRPr lang="nb-NO" sz="4400" b="1" dirty="0">
              <a:solidFill>
                <a:srgbClr val="00AFD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8FAA86-F37B-081B-D74E-445D73F9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14B390-2EED-4A78-C555-77A07C8A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07904" y="3717032"/>
            <a:ext cx="295232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 kan du velge å stoppe automatisk trigging for enkeltpasienter</a:t>
            </a:r>
          </a:p>
        </p:txBody>
      </p:sp>
      <p:sp>
        <p:nvSpPr>
          <p:cNvPr id="2" name="Ellipse 1"/>
          <p:cNvSpPr/>
          <p:nvPr/>
        </p:nvSpPr>
        <p:spPr>
          <a:xfrm>
            <a:off x="4532243" y="6165304"/>
            <a:ext cx="1728192" cy="413213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4" name="Rett linje 3"/>
          <p:cNvCxnSpPr>
            <a:cxnSpLocks/>
            <a:endCxn id="7" idx="2"/>
          </p:cNvCxnSpPr>
          <p:nvPr/>
        </p:nvCxnSpPr>
        <p:spPr>
          <a:xfrm flipH="1" flipV="1">
            <a:off x="5184068" y="4732695"/>
            <a:ext cx="108012" cy="1360601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51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14B390-2EED-4A78-C555-77A07C8A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07904" y="3717032"/>
            <a:ext cx="2952328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Haker du av ferdig for i år «popper» ikke skjema opp før etter 8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mnd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da er det på tide å bestille ny time til årskontroll.</a:t>
            </a:r>
          </a:p>
        </p:txBody>
      </p:sp>
      <p:sp>
        <p:nvSpPr>
          <p:cNvPr id="2" name="Ellipse 1"/>
          <p:cNvSpPr/>
          <p:nvPr/>
        </p:nvSpPr>
        <p:spPr>
          <a:xfrm>
            <a:off x="3455876" y="6309319"/>
            <a:ext cx="1728192" cy="422961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4" name="Rett linje 3"/>
          <p:cNvCxnSpPr>
            <a:cxnSpLocks/>
            <a:endCxn id="7" idx="2"/>
          </p:cNvCxnSpPr>
          <p:nvPr/>
        </p:nvCxnSpPr>
        <p:spPr>
          <a:xfrm flipV="1">
            <a:off x="4572000" y="5348248"/>
            <a:ext cx="612068" cy="961071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9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3B8A7C3-B2C8-4256-1BCE-76DB3CA4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-19472"/>
            <a:ext cx="7862047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436096" y="2994195"/>
            <a:ext cx="3347864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«Kopier tekstresyme» generer en oppsummering som kan limes inn i henvisninger etc. </a:t>
            </a:r>
          </a:p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Når du trykker «lagre» genereres også et notat som skal limes inn i journal etter endt konsultasjon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300192" y="6203072"/>
            <a:ext cx="1224136" cy="2317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>
            <a:cxnSpLocks/>
          </p:cNvCxnSpPr>
          <p:nvPr/>
        </p:nvCxnSpPr>
        <p:spPr>
          <a:xfrm flipH="1" flipV="1">
            <a:off x="6084168" y="5548740"/>
            <a:ext cx="504056" cy="61656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5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3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B6A6316-9CB3-420E-9D61-6E8C6D01D324}"/>
              </a:ext>
            </a:extLst>
          </p:cNvPr>
          <p:cNvCxnSpPr>
            <a:cxnSpLocks/>
          </p:cNvCxnSpPr>
          <p:nvPr/>
        </p:nvCxnSpPr>
        <p:spPr>
          <a:xfrm flipV="1">
            <a:off x="628650" y="1143628"/>
            <a:ext cx="1647302" cy="5065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F9659ED-CE42-4B6C-BB36-FEEC3759C8D3}"/>
              </a:ext>
            </a:extLst>
          </p:cNvPr>
          <p:cNvSpPr txBox="1"/>
          <p:nvPr/>
        </p:nvSpPr>
        <p:spPr>
          <a:xfrm>
            <a:off x="154094" y="2018068"/>
            <a:ext cx="191599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knappen «Medrave-rapporter» inne i diabetesskjemaet. Må ha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buypasskort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man ikke får tilgang kontakt Medrave på 33311878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C62C2B9-5BD1-94EB-27D6-94C87936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705" y="952801"/>
            <a:ext cx="5786994" cy="50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3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481011-1ACF-4AB5-AF03-C03D697D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 sz="1200" b="1">
                <a:solidFill>
                  <a:srgbClr val="FFFFFF"/>
                </a:solidFill>
              </a:rPr>
              <a:t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10806FB-42F0-41B0-81E4-569C4E17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943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2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2"/>
            <a:ext cx="1956491" cy="117934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Rapporter- sykdom- diabetes- pasientliste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neste bilde for hva det kan filtreres på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4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5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8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3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1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6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5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«lynet» bak verdien for å se utvikling over tid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92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 å sortere på siste konsultasjon med diagnosen diabetes kan man få en bedre oversikt på hvem som ikke har vært inne til årskontroll (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kontroller)slik de burde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7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86487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knapp i </a:t>
            </a:r>
            <a:r>
              <a:rPr lang="nb-NO" b="1" dirty="0" err="1"/>
              <a:t>Webmed</a:t>
            </a:r>
            <a:r>
              <a:rPr lang="nb-NO" b="1" dirty="0"/>
              <a:t> som gjør at diabetesskjema kan åpnes: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3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5">
            <a:extLst>
              <a:ext uri="{FF2B5EF4-FFF2-40B4-BE49-F238E27FC236}">
                <a16:creationId xmlns:a16="http://schemas.microsoft.com/office/drawing/2014/main" id="{03BA072E-8201-48AB-8E69-3CC9887A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97" y="68263"/>
            <a:ext cx="8172006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E64D4B9-7117-4967-04A9-FC1F7B06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" y="0"/>
            <a:ext cx="786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5DC885F-B17C-80CF-3655-EA6C354F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604"/>
            <a:ext cx="7862047" cy="68580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1997968" y="3212976"/>
            <a:ext cx="5591790" cy="576064"/>
          </a:xfrm>
          <a:prstGeom prst="borderCallout1">
            <a:avLst>
              <a:gd name="adj1" fmla="val -2283"/>
              <a:gd name="adj2" fmla="val 133"/>
              <a:gd name="adj3" fmla="val -227748"/>
              <a:gd name="adj4" fmla="val -2290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</a:t>
            </a:r>
            <a:r>
              <a:rPr lang="nb-NO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</a:t>
            </a: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blankes ut </a:t>
            </a:r>
            <a:b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januar hvert år, med unntak av røykestatus/øyelege</a:t>
            </a:r>
          </a:p>
        </p:txBody>
      </p:sp>
      <p:sp>
        <p:nvSpPr>
          <p:cNvPr id="8" name="Bildeforklaring med linje 1 7"/>
          <p:cNvSpPr/>
          <p:nvPr/>
        </p:nvSpPr>
        <p:spPr>
          <a:xfrm>
            <a:off x="6588225" y="5222930"/>
            <a:ext cx="2555775" cy="936104"/>
          </a:xfrm>
          <a:prstGeom prst="borderCallout1">
            <a:avLst>
              <a:gd name="adj1" fmla="val 4101"/>
              <a:gd name="adj2" fmla="val 84890"/>
              <a:gd name="adj3" fmla="val -474763"/>
              <a:gd name="adj4" fmla="val 35156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 over årskontroller fra tidligere år.</a:t>
            </a:r>
          </a:p>
        </p:txBody>
      </p:sp>
    </p:spTree>
    <p:extLst>
      <p:ext uri="{BB962C8B-B14F-4D97-AF65-F5344CB8AC3E}">
        <p14:creationId xmlns:p14="http://schemas.microsoft.com/office/powerpoint/2010/main" val="118780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ECFE2E0-23A8-3CE7-BEF5-25DCFC1D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8" y="0"/>
            <a:ext cx="7862047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267744" y="4581128"/>
            <a:ext cx="655272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«basis», og «komplikasjoner» legges inn manuelt. Blir liggende til du ev. endrer.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H="1" flipV="1">
            <a:off x="755576" y="692696"/>
            <a:ext cx="2664296" cy="3888432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cxnSpLocks/>
          </p:cNvCxnSpPr>
          <p:nvPr/>
        </p:nvCxnSpPr>
        <p:spPr>
          <a:xfrm flipV="1">
            <a:off x="4572000" y="1340768"/>
            <a:ext cx="1080120" cy="324036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8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87884A5-F874-AF5A-AB04-FAE57E9C1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347864" y="4725144"/>
            <a:ext cx="46085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hentes automatisk ut fra journalen. Er det feil må man oppdatere medikamentmodulen, så vil skjema rette seg</a:t>
            </a:r>
          </a:p>
        </p:txBody>
      </p:sp>
      <p:sp>
        <p:nvSpPr>
          <p:cNvPr id="4" name="Ellipse 3"/>
          <p:cNvSpPr/>
          <p:nvPr/>
        </p:nvSpPr>
        <p:spPr>
          <a:xfrm>
            <a:off x="4427984" y="572116"/>
            <a:ext cx="1872208" cy="3000900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  <a:stCxn id="4" idx="4"/>
          </p:cNvCxnSpPr>
          <p:nvPr/>
        </p:nvCxnSpPr>
        <p:spPr>
          <a:xfrm flipH="1">
            <a:off x="5004048" y="3573016"/>
            <a:ext cx="360040" cy="1152128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5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A0D20D2-04FB-8246-6D75-CACC5CF9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-30021"/>
            <a:ext cx="7862047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427984" y="3607725"/>
            <a:ext cx="324036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Blodprøvesvar hentes automatisk fra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lab.modul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140716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820</Words>
  <Application>Microsoft Office PowerPoint</Application>
  <PresentationFormat>Skjermfremvisning (4:3)</PresentationFormat>
  <Paragraphs>87</Paragraphs>
  <Slides>31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Freestyle Script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knapp i Webmed som gjør at diabetesskjema kan åpnes: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Kunder som har installert  diabetesskjemaet i Medrave får tilgang til Medrave sine diabetesrapporter. </vt:lpstr>
      <vt:lpstr>PowerPoint-presentasjon</vt:lpstr>
      <vt:lpstr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Tone Vonheim Madsen</cp:lastModifiedBy>
  <cp:revision>134</cp:revision>
  <dcterms:created xsi:type="dcterms:W3CDTF">2013-08-08T11:33:56Z</dcterms:created>
  <dcterms:modified xsi:type="dcterms:W3CDTF">2023-08-09T07:33:36Z</dcterms:modified>
</cp:coreProperties>
</file>