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257" r:id="rId2"/>
    <p:sldId id="714" r:id="rId3"/>
    <p:sldId id="709" r:id="rId4"/>
    <p:sldId id="710" r:id="rId5"/>
    <p:sldId id="711" r:id="rId6"/>
    <p:sldId id="712" r:id="rId7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54B948"/>
    <a:srgbClr val="00AFDB"/>
    <a:srgbClr val="C1D82F"/>
    <a:srgbClr val="D0D8E8"/>
    <a:srgbClr val="00F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ddels stil 1 - uthevingsfarg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stil 1 - uthevingsfarg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emastil 1 - uthevingsfarg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ys stil 1 - uthevingsfar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- uthevingsfarg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ys stil 1 - uthevingsfarg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emastil 2 - uthevingsfarg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ys stil 3 - uthevingsfarg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ys stil 3 - uthevingsfarg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ddels stil 1 - uthevingsfar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iddels stil 1 - uthevingsfarg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3673" autoAdjust="0"/>
  </p:normalViewPr>
  <p:slideViewPr>
    <p:cSldViewPr>
      <p:cViewPr varScale="1">
        <p:scale>
          <a:sx n="95" d="100"/>
          <a:sy n="95" d="100"/>
        </p:scale>
        <p:origin x="21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32835-EEF9-F445-A905-5860156D1EC2}" type="datetimeFigureOut">
              <a:rPr lang="nb-NO" smtClean="0"/>
              <a:t>28.01.2020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9006-9360-1C4B-99CC-34E20D437F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931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nb-N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nb-NO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nb-NO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803018D-53F4-FD4D-B2DE-9B34F9E46E2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620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noFill/>
          <a:ln>
            <a:miter lim="800000"/>
            <a:headEnd/>
            <a:tailEnd/>
          </a:ln>
        </p:spPr>
        <p:txBody>
          <a:bodyPr lIns="91495" tIns="45747" rIns="91495" bIns="45747"/>
          <a:lstStyle/>
          <a:p>
            <a:fld id="{DBD98CA0-296D-47C6-BC72-897580B855AF}" type="slidenum">
              <a:rPr lang="nb-NO" altLang="nb-NO">
                <a:solidFill>
                  <a:srgbClr val="1F497D"/>
                </a:solidFill>
              </a:rPr>
              <a:pPr/>
              <a:t>1</a:t>
            </a:fld>
            <a:endParaRPr lang="nb-NO" altLang="nb-NO">
              <a:solidFill>
                <a:srgbClr val="1F497D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71495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9144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4103" name="Bilde 1" descr="Noklus_logo_2012_white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6400800"/>
            <a:ext cx="14239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6F7207-25C7-1E4B-91BC-45C39394A1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67811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6688" y="436563"/>
            <a:ext cx="1943100" cy="52292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436563"/>
            <a:ext cx="5678488" cy="52292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7C626-8C5D-9A45-9DCF-BE627CE038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43607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7D4F9A-02F8-8E45-8343-7DD9E0F6E7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18538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481002-A788-C848-8941-3EBE476E37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73686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8975" y="2008188"/>
            <a:ext cx="3808413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9788" y="2008188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3D3BFD-8A3C-8145-9313-F3F3A45A08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69109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2F2044-8660-FB40-81EF-5724440AD5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59452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F25BB-FF8B-714B-87FD-16ADF0F900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424965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85DCFC-9748-E140-B091-C81C263B07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58975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B6D682-695E-3A4D-9E44-667752C579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37850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C325F8-7BEE-894A-B652-0E45FD06CF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78623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9144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0" y="630872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3217C5B9-535F-0F4A-99FD-A4C15074A7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436563"/>
            <a:ext cx="77708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2008188"/>
            <a:ext cx="77708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331913" y="6308725"/>
            <a:ext cx="18716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3079" name="Bilde 1" descr="Noklus_logo_2012_white_whi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6400800"/>
            <a:ext cx="14239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9838" y="6319838"/>
            <a:ext cx="20891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Noklus Landsmøte Tromsø, 10.09.13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fasttrak@dips.n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GB" altLang="nb-NO"/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 l="44292" b="42175"/>
          <a:stretch>
            <a:fillRect/>
          </a:stretch>
        </p:blipFill>
        <p:spPr>
          <a:xfrm>
            <a:off x="-323850" y="0"/>
            <a:ext cx="9899650" cy="7100888"/>
          </a:xfrm>
        </p:spPr>
      </p:pic>
      <p:sp>
        <p:nvSpPr>
          <p:cNvPr id="9220" name="TekstSylinder 4"/>
          <p:cNvSpPr txBox="1">
            <a:spLocks noChangeArrowheads="1"/>
          </p:cNvSpPr>
          <p:nvPr/>
        </p:nvSpPr>
        <p:spPr bwMode="auto">
          <a:xfrm>
            <a:off x="-180528" y="1591688"/>
            <a:ext cx="655203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nb-NO" sz="3600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nb-NO" sz="2400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nb-NO" sz="2400" dirty="0" err="1">
                <a:solidFill>
                  <a:schemeClr val="bg2">
                    <a:lumMod val="50000"/>
                  </a:schemeClr>
                </a:solidFill>
              </a:rPr>
              <a:t>QuickStat</a:t>
            </a:r>
            <a:r>
              <a:rPr lang="nb-NO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nb-NO" sz="2400" dirty="0">
                <a:solidFill>
                  <a:schemeClr val="bg2">
                    <a:lumMod val="50000"/>
                  </a:schemeClr>
                </a:solidFill>
              </a:rPr>
              <a:t>Et statistikkprogram tilgjengelig for klinikker som bruker Noklus diabetes</a:t>
            </a:r>
          </a:p>
          <a:p>
            <a:pPr algn="ctr" eaLnBrk="1" hangingPunct="1">
              <a:defRPr/>
            </a:pPr>
            <a:r>
              <a:rPr lang="nb-NO" sz="2400" dirty="0">
                <a:solidFill>
                  <a:schemeClr val="bg2">
                    <a:lumMod val="50000"/>
                  </a:schemeClr>
                </a:solidFill>
              </a:rPr>
              <a:t>-</a:t>
            </a:r>
          </a:p>
          <a:p>
            <a:pPr algn="ctr" eaLnBrk="1" hangingPunct="1">
              <a:defRPr/>
            </a:pPr>
            <a:endParaRPr lang="nb-NO" sz="2400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nb-NO" sz="2400" dirty="0">
                <a:solidFill>
                  <a:schemeClr val="bg2">
                    <a:lumMod val="50000"/>
                  </a:schemeClr>
                </a:solidFill>
              </a:rPr>
              <a:t>Statistikk på lokale data til bruk i kvalitetsforbedring og forskning</a:t>
            </a:r>
          </a:p>
          <a:p>
            <a:pPr algn="ctr" eaLnBrk="1" hangingPunct="1">
              <a:defRPr/>
            </a:pPr>
            <a:endParaRPr lang="nb-NO" sz="2400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nb-NO" sz="2400" dirty="0">
                <a:solidFill>
                  <a:schemeClr val="bg2"/>
                </a:solidFill>
              </a:rPr>
              <a:t>	</a:t>
            </a:r>
          </a:p>
          <a:p>
            <a:pPr algn="ctr" eaLnBrk="1" hangingPunct="1">
              <a:defRPr/>
            </a:pPr>
            <a:endParaRPr lang="nb-NO" sz="2400" dirty="0">
              <a:solidFill>
                <a:srgbClr val="080808"/>
              </a:solidFill>
            </a:endParaRPr>
          </a:p>
        </p:txBody>
      </p:sp>
      <p:pic>
        <p:nvPicPr>
          <p:cNvPr id="13317" name="Bilde 6" descr="Noklus_logo_2012_Pantone36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19621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784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DD8FA2-E238-4483-AA97-193A6D9A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QuickStat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3C0B6F-C1F5-49B2-80A7-C63A894E0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75" y="2008188"/>
            <a:ext cx="7770813" cy="4085108"/>
          </a:xfrm>
        </p:spPr>
        <p:txBody>
          <a:bodyPr/>
          <a:lstStyle/>
          <a:p>
            <a:r>
              <a:rPr lang="nb-NO" sz="2400" dirty="0"/>
              <a:t>Er et statistikkprogram som gir oversikt på alle data som er lagt inn i Noklus diabetes</a:t>
            </a:r>
          </a:p>
          <a:p>
            <a:r>
              <a:rPr lang="nb-NO" sz="2400" dirty="0"/>
              <a:t>Det er egnet til å gi oversikt på egne data i diabetespoliklinikken og kan benyttes til forskningsprosjekt og kvalitetsforbedring</a:t>
            </a:r>
          </a:p>
          <a:p>
            <a:r>
              <a:rPr lang="nb-NO" sz="2400" dirty="0"/>
              <a:t>Programmet er ikke tilgjengelig for alle, men kan gjøres tilgjengelig for avdelingsledere f.eks. eller andre som har overordnet ansvar. </a:t>
            </a:r>
          </a:p>
          <a:p>
            <a:r>
              <a:rPr lang="nb-NO" sz="2400" dirty="0"/>
              <a:t>Dersom du ønsker mer informasjon om dette kan du ta kontakt med DIPS Bergen på </a:t>
            </a:r>
            <a:r>
              <a:rPr lang="nb-NO" sz="2400" dirty="0">
                <a:hlinkClick r:id="rId2"/>
              </a:rPr>
              <a:t>fasttrak@dips.no</a:t>
            </a:r>
            <a:endParaRPr lang="nb-NO" sz="2400" dirty="0"/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438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0DB9CE-30F0-47C0-9317-C4AB5E6F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A4AB57E-18FB-41A7-8160-5AAAB7CAF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88640"/>
            <a:ext cx="821424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4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C1E4E6-AEAE-4AC7-9269-0F253321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9B6DA06-5673-41C2-9FCE-C84538014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68" y="260648"/>
            <a:ext cx="8436688" cy="588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5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6AD9D5-D7F7-49F0-A0CA-6105DBEC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91769B1-AC04-41FB-82C2-E86C3E1D0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05" y="188640"/>
            <a:ext cx="8366745" cy="591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9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973557-DDFB-4720-AFF9-648DD572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0BE64C6-3846-4FD2-93E8-B3B3CE857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416" y="116632"/>
            <a:ext cx="8417167" cy="59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18025"/>
      </p:ext>
    </p:extLst>
  </p:cSld>
  <p:clrMapOvr>
    <a:masterClrMapping/>
  </p:clrMapOvr>
</p:sld>
</file>

<file path=ppt/theme/theme1.xml><?xml version="1.0" encoding="utf-8"?>
<a:theme xmlns:a="http://schemas.openxmlformats.org/drawingml/2006/main" name="Grønn stripe mal">
  <a:themeElements>
    <a:clrScheme name="Grønn stripe ma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rønn stripe mal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ønn stripe m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38228</TotalTime>
  <Words>102</Words>
  <Application>Microsoft Office PowerPoint</Application>
  <PresentationFormat>Skjermfremvisning (4:3)</PresentationFormat>
  <Paragraphs>15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Grønn stripe mal</vt:lpstr>
      <vt:lpstr>PowerPoint-presentasjon</vt:lpstr>
      <vt:lpstr>QuickStat</vt:lpstr>
      <vt:lpstr>PowerPoint-presentasjon</vt:lpstr>
      <vt:lpstr>PowerPoint-presentasjon</vt:lpstr>
      <vt:lpstr>PowerPoint-presentasjon</vt:lpstr>
      <vt:lpstr>PowerPoint-presentasjon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Klarer legekontor kvalitetskravene til diagnostikk av diabetes?</dc:title>
  <dc:creator>guria-st</dc:creator>
  <cp:lastModifiedBy>Karianne Fjeld Løvaas</cp:lastModifiedBy>
  <cp:revision>689</cp:revision>
  <cp:lastPrinted>2014-09-08T12:42:43Z</cp:lastPrinted>
  <dcterms:created xsi:type="dcterms:W3CDTF">2012-09-05T06:18:05Z</dcterms:created>
  <dcterms:modified xsi:type="dcterms:W3CDTF">2020-01-28T06:58:16Z</dcterms:modified>
</cp:coreProperties>
</file>