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6"/>
  </p:notesMasterIdLst>
  <p:sldIdLst>
    <p:sldId id="308" r:id="rId5"/>
    <p:sldId id="801" r:id="rId6"/>
    <p:sldId id="802" r:id="rId7"/>
    <p:sldId id="803" r:id="rId8"/>
    <p:sldId id="804" r:id="rId9"/>
    <p:sldId id="805" r:id="rId10"/>
    <p:sldId id="806" r:id="rId11"/>
    <p:sldId id="807" r:id="rId12"/>
    <p:sldId id="808" r:id="rId13"/>
    <p:sldId id="809" r:id="rId14"/>
    <p:sldId id="810"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80DBFB0C-CBBB-4CA7-9DB8-B1E81F9C2865}">
          <p14:sldIdLst>
            <p14:sldId id="308"/>
            <p14:sldId id="801"/>
            <p14:sldId id="802"/>
            <p14:sldId id="803"/>
            <p14:sldId id="804"/>
            <p14:sldId id="805"/>
            <p14:sldId id="806"/>
            <p14:sldId id="807"/>
            <p14:sldId id="808"/>
            <p14:sldId id="809"/>
            <p14:sldId id="81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anne Fjeld Løvaas" initials="KFL" lastIdx="1" clrIdx="0">
    <p:extLst>
      <p:ext uri="{19B8F6BF-5375-455C-9EA6-DF929625EA0E}">
        <p15:presenceInfo xmlns:p15="http://schemas.microsoft.com/office/powerpoint/2012/main" userId="Karianne Fjeld Løvaas" providerId="None"/>
      </p:ext>
    </p:extLst>
  </p:cmAuthor>
  <p:cmAuthor id="2" name="Tone Vonheim Madsen" initials="TVM" lastIdx="1" clrIdx="1">
    <p:extLst>
      <p:ext uri="{19B8F6BF-5375-455C-9EA6-DF929625EA0E}">
        <p15:presenceInfo xmlns:p15="http://schemas.microsoft.com/office/powerpoint/2012/main" userId="S::toma@noklus.no::85df5baa-1518-4a47-a2cc-431a5b84e2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9" autoAdjust="0"/>
    <p:restoredTop sz="94660"/>
  </p:normalViewPr>
  <p:slideViewPr>
    <p:cSldViewPr snapToGrid="0">
      <p:cViewPr varScale="1">
        <p:scale>
          <a:sx n="104" d="100"/>
          <a:sy n="104" d="100"/>
        </p:scale>
        <p:origin x="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5B5B3-AFA3-4E9C-A10D-52D6B8F16E23}" type="datetimeFigureOut">
              <a:rPr lang="nb-NO" smtClean="0"/>
              <a:t>22.02.2021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EEF35-F058-4288-9253-52034A3DA680}" type="slidenum">
              <a:rPr lang="nb-NO" smtClean="0"/>
              <a:t>‹#›</a:t>
            </a:fld>
            <a:endParaRPr lang="nb-NO"/>
          </a:p>
        </p:txBody>
      </p:sp>
    </p:spTree>
    <p:extLst>
      <p:ext uri="{BB962C8B-B14F-4D97-AF65-F5344CB8AC3E}">
        <p14:creationId xmlns:p14="http://schemas.microsoft.com/office/powerpoint/2010/main" val="353683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91EEEF35-F058-4288-9253-52034A3DA680}" type="slidenum">
              <a:rPr lang="nb-NO" smtClean="0"/>
              <a:t>9</a:t>
            </a:fld>
            <a:endParaRPr lang="nb-NO"/>
          </a:p>
        </p:txBody>
      </p:sp>
    </p:spTree>
    <p:extLst>
      <p:ext uri="{BB962C8B-B14F-4D97-AF65-F5344CB8AC3E}">
        <p14:creationId xmlns:p14="http://schemas.microsoft.com/office/powerpoint/2010/main" val="1518260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3" name="Rektangel 12"/>
          <p:cNvSpPr>
            <a:spLocks noChangeArrowheads="1"/>
          </p:cNvSpPr>
          <p:nvPr/>
        </p:nvSpPr>
        <p:spPr bwMode="auto">
          <a:xfrm>
            <a:off x="0" y="6311900"/>
            <a:ext cx="12192000" cy="546100"/>
          </a:xfrm>
          <a:prstGeom prst="rect">
            <a:avLst/>
          </a:prstGeom>
          <a:solidFill>
            <a:srgbClr val="9BBB18"/>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nb-NO" sz="1800">
              <a:solidFill>
                <a:schemeClr val="lt1"/>
              </a:solidFill>
              <a:latin typeface="+mn-lt"/>
              <a:ea typeface="+mn-ea"/>
            </a:endParaRPr>
          </a:p>
        </p:txBody>
      </p:sp>
      <p:sp>
        <p:nvSpPr>
          <p:cNvPr id="4100" name="Title Placeholder 1"/>
          <p:cNvSpPr>
            <a:spLocks noGrp="1"/>
          </p:cNvSpPr>
          <p:nvPr>
            <p:ph type="ctrTitle"/>
          </p:nvPr>
        </p:nvSpPr>
        <p:spPr>
          <a:xfrm>
            <a:off x="914400" y="2130426"/>
            <a:ext cx="10363200" cy="1470025"/>
          </a:xfrm>
        </p:spPr>
        <p:txBody>
          <a:bodyPr/>
          <a:lstStyle>
            <a:lvl1pPr algn="ctr">
              <a:defRPr/>
            </a:lvl1pPr>
          </a:lstStyle>
          <a:p>
            <a:pPr lvl="0"/>
            <a:r>
              <a:rPr lang="nb-NO" noProof="0"/>
              <a:t>Klikk for å redigere tittelstil</a:t>
            </a:r>
          </a:p>
        </p:txBody>
      </p:sp>
      <p:sp>
        <p:nvSpPr>
          <p:cNvPr id="4101" name="Text Placeholder 2"/>
          <p:cNvSpPr>
            <a:spLocks noGrp="1"/>
          </p:cNvSpPr>
          <p:nvPr>
            <p:ph type="subTitle" idx="1"/>
          </p:nvPr>
        </p:nvSpPr>
        <p:spPr>
          <a:xfrm>
            <a:off x="1828800" y="3886200"/>
            <a:ext cx="8534400" cy="1752600"/>
          </a:xfrm>
        </p:spPr>
        <p:txBody>
          <a:bodyPr/>
          <a:lstStyle>
            <a:lvl1pPr marL="0" indent="0" algn="ctr">
              <a:buFont typeface="Arial" charset="0"/>
              <a:buNone/>
              <a:defRPr/>
            </a:lvl1pPr>
          </a:lstStyle>
          <a:p>
            <a:pPr lvl="0"/>
            <a:r>
              <a:rPr lang="nb-NO" noProof="0"/>
              <a:t>Klikk for å redigere undertittelstil i malen</a:t>
            </a:r>
          </a:p>
        </p:txBody>
      </p:sp>
      <p:pic>
        <p:nvPicPr>
          <p:cNvPr id="4103" name="Bilde 1" descr="Noklus_logo_2012_white_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952" y="6400801"/>
            <a:ext cx="1898649"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8126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3"/>
          <p:cNvSpPr>
            <a:spLocks noGrp="1"/>
          </p:cNvSpPr>
          <p:nvPr>
            <p:ph type="sldNum" sz="quarter" idx="10"/>
          </p:nvPr>
        </p:nvSpPr>
        <p:spPr/>
        <p:txBody>
          <a:bodyPr/>
          <a:lstStyle>
            <a:lvl1pPr>
              <a:defRPr/>
            </a:lvl1pPr>
          </a:lstStyle>
          <a:p>
            <a:fld id="{BD6F7207-25C7-1E4B-91BC-45C39394A107}" type="slidenum">
              <a:rPr lang="en-US"/>
              <a:pPr/>
              <a:t>‹#›</a:t>
            </a:fld>
            <a:endParaRPr lang="en-US"/>
          </a:p>
        </p:txBody>
      </p:sp>
      <p:sp>
        <p:nvSpPr>
          <p:cNvPr id="5" name="Plassholder for dato 4"/>
          <p:cNvSpPr>
            <a:spLocks noGrp="1"/>
          </p:cNvSpPr>
          <p:nvPr>
            <p:ph type="dt" sz="half" idx="11"/>
          </p:nvPr>
        </p:nvSpPr>
        <p:spPr/>
        <p:txBody>
          <a:bodyPr/>
          <a:lstStyle>
            <a:lvl1pPr>
              <a:defRPr/>
            </a:lvl1pPr>
          </a:lstStyle>
          <a:p>
            <a:endParaRPr lang="en-US"/>
          </a:p>
        </p:txBody>
      </p:sp>
      <p:sp>
        <p:nvSpPr>
          <p:cNvPr id="6" name="Plassholder for bunntekst 5"/>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255736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688917" y="436564"/>
            <a:ext cx="2590800" cy="52292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914400" y="436564"/>
            <a:ext cx="7571317" cy="52292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3"/>
          <p:cNvSpPr>
            <a:spLocks noGrp="1"/>
          </p:cNvSpPr>
          <p:nvPr>
            <p:ph type="sldNum" sz="quarter" idx="10"/>
          </p:nvPr>
        </p:nvSpPr>
        <p:spPr/>
        <p:txBody>
          <a:bodyPr/>
          <a:lstStyle>
            <a:lvl1pPr>
              <a:defRPr/>
            </a:lvl1pPr>
          </a:lstStyle>
          <a:p>
            <a:fld id="{E217C626-8C5D-9A45-9DCF-BE627CE038B8}" type="slidenum">
              <a:rPr lang="en-US"/>
              <a:pPr/>
              <a:t>‹#›</a:t>
            </a:fld>
            <a:endParaRPr lang="en-US"/>
          </a:p>
        </p:txBody>
      </p:sp>
      <p:sp>
        <p:nvSpPr>
          <p:cNvPr id="5" name="Plassholder for dato 4"/>
          <p:cNvSpPr>
            <a:spLocks noGrp="1"/>
          </p:cNvSpPr>
          <p:nvPr>
            <p:ph type="dt" sz="half" idx="11"/>
          </p:nvPr>
        </p:nvSpPr>
        <p:spPr/>
        <p:txBody>
          <a:bodyPr/>
          <a:lstStyle>
            <a:lvl1pPr>
              <a:defRPr/>
            </a:lvl1pPr>
          </a:lstStyle>
          <a:p>
            <a:endParaRPr lang="en-US"/>
          </a:p>
        </p:txBody>
      </p:sp>
      <p:sp>
        <p:nvSpPr>
          <p:cNvPr id="6" name="Plassholder for bunntekst 5"/>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508932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endParaRPr lang="nb-NO" dirty="0"/>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E6793F1B-4C23-4EEA-B81E-9A4A9FF8F12B}" type="datetimeFigureOut">
              <a:rPr lang="nb-NO" smtClean="0"/>
              <a:pPr/>
              <a:t>22.02.2021</a:t>
            </a:fld>
            <a:endParaRPr lang="nb-NO" dirty="0"/>
          </a:p>
        </p:txBody>
      </p:sp>
      <p:sp>
        <p:nvSpPr>
          <p:cNvPr id="5" name="Plassholder for bunntekst 4"/>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2764728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p:txBody>
      </p:sp>
      <p:sp>
        <p:nvSpPr>
          <p:cNvPr id="4" name="Plassholder for dato 3"/>
          <p:cNvSpPr>
            <a:spLocks noGrp="1"/>
          </p:cNvSpPr>
          <p:nvPr>
            <p:ph type="dt" sz="half" idx="10"/>
          </p:nvPr>
        </p:nvSpPr>
        <p:spPr/>
        <p:txBody>
          <a:bodyPr/>
          <a:lstStyle/>
          <a:p>
            <a:fld id="{E6793F1B-4C23-4EEA-B81E-9A4A9FF8F12B}" type="datetimeFigureOut">
              <a:rPr lang="nb-NO" smtClean="0"/>
              <a:pPr/>
              <a:t>22.02.2021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p>
            <a:fld id="{0F3F5499-91E0-44B7-9C4D-605991087C90}" type="slidenum">
              <a:rPr lang="nb-NO" smtClean="0"/>
              <a:pPr/>
              <a:t>‹#›</a:t>
            </a:fld>
            <a:endParaRPr lang="nb-NO"/>
          </a:p>
        </p:txBody>
      </p:sp>
    </p:spTree>
    <p:extLst>
      <p:ext uri="{BB962C8B-B14F-4D97-AF65-F5344CB8AC3E}">
        <p14:creationId xmlns:p14="http://schemas.microsoft.com/office/powerpoint/2010/main" val="4098087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E6793F1B-4C23-4EEA-B81E-9A4A9FF8F12B}" type="datetimeFigureOut">
              <a:rPr lang="nb-NO" smtClean="0"/>
              <a:pPr/>
              <a:t>22.02.2021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p>
            <a:fld id="{0F3F5499-91E0-44B7-9C4D-605991087C90}" type="slidenum">
              <a:rPr lang="nb-NO" smtClean="0"/>
              <a:pPr/>
              <a:t>‹#›</a:t>
            </a:fld>
            <a:endParaRPr lang="nb-NO"/>
          </a:p>
        </p:txBody>
      </p:sp>
    </p:spTree>
    <p:extLst>
      <p:ext uri="{BB962C8B-B14F-4D97-AF65-F5344CB8AC3E}">
        <p14:creationId xmlns:p14="http://schemas.microsoft.com/office/powerpoint/2010/main" val="376278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p:txBody>
      </p:sp>
      <p:sp>
        <p:nvSpPr>
          <p:cNvPr id="5" name="Plassholder for dato 4"/>
          <p:cNvSpPr>
            <a:spLocks noGrp="1"/>
          </p:cNvSpPr>
          <p:nvPr>
            <p:ph type="dt" sz="half" idx="10"/>
          </p:nvPr>
        </p:nvSpPr>
        <p:spPr/>
        <p:txBody>
          <a:bodyPr/>
          <a:lstStyle/>
          <a:p>
            <a:fld id="{E6793F1B-4C23-4EEA-B81E-9A4A9FF8F12B}" type="datetimeFigureOut">
              <a:rPr lang="nb-NO" smtClean="0"/>
              <a:pPr/>
              <a:t>22.02.2021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a:xfrm>
            <a:off x="8737600" y="6356351"/>
            <a:ext cx="2844800" cy="365125"/>
          </a:xfrm>
          <a:prstGeom prst="rect">
            <a:avLst/>
          </a:prstGeom>
        </p:spPr>
        <p:txBody>
          <a:bodyPr/>
          <a:lstStyle/>
          <a:p>
            <a:fld id="{0F3F5499-91E0-44B7-9C4D-605991087C90}" type="slidenum">
              <a:rPr lang="nb-NO" smtClean="0"/>
              <a:pPr/>
              <a:t>‹#›</a:t>
            </a:fld>
            <a:endParaRPr lang="nb-NO"/>
          </a:p>
        </p:txBody>
      </p:sp>
    </p:spTree>
    <p:extLst>
      <p:ext uri="{BB962C8B-B14F-4D97-AF65-F5344CB8AC3E}">
        <p14:creationId xmlns:p14="http://schemas.microsoft.com/office/powerpoint/2010/main" val="2396041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p:txBody>
      </p:sp>
      <p:sp>
        <p:nvSpPr>
          <p:cNvPr id="7" name="Plassholder for dato 6"/>
          <p:cNvSpPr>
            <a:spLocks noGrp="1"/>
          </p:cNvSpPr>
          <p:nvPr>
            <p:ph type="dt" sz="half" idx="10"/>
          </p:nvPr>
        </p:nvSpPr>
        <p:spPr/>
        <p:txBody>
          <a:bodyPr/>
          <a:lstStyle/>
          <a:p>
            <a:fld id="{E6793F1B-4C23-4EEA-B81E-9A4A9FF8F12B}" type="datetimeFigureOut">
              <a:rPr lang="nb-NO" smtClean="0"/>
              <a:pPr/>
              <a:t>22.02.2021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a:xfrm>
            <a:off x="8737600" y="6356351"/>
            <a:ext cx="2844800" cy="365125"/>
          </a:xfrm>
          <a:prstGeom prst="rect">
            <a:avLst/>
          </a:prstGeom>
        </p:spPr>
        <p:txBody>
          <a:bodyPr/>
          <a:lstStyle/>
          <a:p>
            <a:fld id="{0F3F5499-91E0-44B7-9C4D-605991087C90}" type="slidenum">
              <a:rPr lang="nb-NO" smtClean="0"/>
              <a:pPr/>
              <a:t>‹#›</a:t>
            </a:fld>
            <a:endParaRPr lang="nb-NO"/>
          </a:p>
        </p:txBody>
      </p:sp>
    </p:spTree>
    <p:extLst>
      <p:ext uri="{BB962C8B-B14F-4D97-AF65-F5344CB8AC3E}">
        <p14:creationId xmlns:p14="http://schemas.microsoft.com/office/powerpoint/2010/main" val="1160277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E6793F1B-4C23-4EEA-B81E-9A4A9FF8F12B}" type="datetimeFigureOut">
              <a:rPr lang="nb-NO" smtClean="0"/>
              <a:pPr/>
              <a:t>22.02.2021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a:xfrm>
            <a:off x="8737600" y="6356351"/>
            <a:ext cx="2844800" cy="365125"/>
          </a:xfrm>
          <a:prstGeom prst="rect">
            <a:avLst/>
          </a:prstGeom>
        </p:spPr>
        <p:txBody>
          <a:bodyPr/>
          <a:lstStyle/>
          <a:p>
            <a:fld id="{0F3F5499-91E0-44B7-9C4D-605991087C90}" type="slidenum">
              <a:rPr lang="nb-NO" smtClean="0"/>
              <a:pPr/>
              <a:t>‹#›</a:t>
            </a:fld>
            <a:endParaRPr lang="nb-NO"/>
          </a:p>
        </p:txBody>
      </p:sp>
    </p:spTree>
    <p:extLst>
      <p:ext uri="{BB962C8B-B14F-4D97-AF65-F5344CB8AC3E}">
        <p14:creationId xmlns:p14="http://schemas.microsoft.com/office/powerpoint/2010/main" val="1826050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6793F1B-4C23-4EEA-B81E-9A4A9FF8F12B}" type="datetimeFigureOut">
              <a:rPr lang="nb-NO" smtClean="0"/>
              <a:pPr/>
              <a:t>22.02.2021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a:xfrm>
            <a:off x="8737600" y="6356351"/>
            <a:ext cx="2844800" cy="365125"/>
          </a:xfrm>
          <a:prstGeom prst="rect">
            <a:avLst/>
          </a:prstGeom>
        </p:spPr>
        <p:txBody>
          <a:bodyPr/>
          <a:lstStyle/>
          <a:p>
            <a:fld id="{0F3F5499-91E0-44B7-9C4D-605991087C90}" type="slidenum">
              <a:rPr lang="nb-NO" smtClean="0"/>
              <a:pPr/>
              <a:t>‹#›</a:t>
            </a:fld>
            <a:endParaRPr lang="nb-NO"/>
          </a:p>
        </p:txBody>
      </p:sp>
    </p:spTree>
    <p:extLst>
      <p:ext uri="{BB962C8B-B14F-4D97-AF65-F5344CB8AC3E}">
        <p14:creationId xmlns:p14="http://schemas.microsoft.com/office/powerpoint/2010/main" val="3884929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endParaRPr lang="nb-NO" dirty="0"/>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Plassholder for dato 4"/>
          <p:cNvSpPr>
            <a:spLocks noGrp="1"/>
          </p:cNvSpPr>
          <p:nvPr>
            <p:ph type="dt" sz="half" idx="10"/>
          </p:nvPr>
        </p:nvSpPr>
        <p:spPr/>
        <p:txBody>
          <a:bodyPr/>
          <a:lstStyle/>
          <a:p>
            <a:fld id="{E6793F1B-4C23-4EEA-B81E-9A4A9FF8F12B}" type="datetimeFigureOut">
              <a:rPr lang="nb-NO" smtClean="0"/>
              <a:pPr/>
              <a:t>22.02.2021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a:xfrm>
            <a:off x="8737600" y="6356351"/>
            <a:ext cx="2844800" cy="365125"/>
          </a:xfrm>
          <a:prstGeom prst="rect">
            <a:avLst/>
          </a:prstGeom>
        </p:spPr>
        <p:txBody>
          <a:bodyPr/>
          <a:lstStyle/>
          <a:p>
            <a:fld id="{0F3F5499-91E0-44B7-9C4D-605991087C90}" type="slidenum">
              <a:rPr lang="nb-NO" smtClean="0"/>
              <a:pPr/>
              <a:t>‹#›</a:t>
            </a:fld>
            <a:endParaRPr lang="nb-NO"/>
          </a:p>
        </p:txBody>
      </p:sp>
    </p:spTree>
    <p:extLst>
      <p:ext uri="{BB962C8B-B14F-4D97-AF65-F5344CB8AC3E}">
        <p14:creationId xmlns:p14="http://schemas.microsoft.com/office/powerpoint/2010/main" val="41031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3"/>
          <p:cNvSpPr>
            <a:spLocks noGrp="1"/>
          </p:cNvSpPr>
          <p:nvPr>
            <p:ph type="sldNum" sz="quarter" idx="10"/>
          </p:nvPr>
        </p:nvSpPr>
        <p:spPr/>
        <p:txBody>
          <a:bodyPr/>
          <a:lstStyle>
            <a:lvl1pPr>
              <a:defRPr/>
            </a:lvl1pPr>
          </a:lstStyle>
          <a:p>
            <a:fld id="{B67D4F9A-02F8-8E45-8343-7DD9E0F6E774}" type="slidenum">
              <a:rPr lang="en-US"/>
              <a:pPr/>
              <a:t>‹#›</a:t>
            </a:fld>
            <a:endParaRPr lang="en-US"/>
          </a:p>
        </p:txBody>
      </p:sp>
      <p:sp>
        <p:nvSpPr>
          <p:cNvPr id="5" name="Plassholder for dato 4"/>
          <p:cNvSpPr>
            <a:spLocks noGrp="1"/>
          </p:cNvSpPr>
          <p:nvPr>
            <p:ph type="dt" sz="half" idx="11"/>
          </p:nvPr>
        </p:nvSpPr>
        <p:spPr/>
        <p:txBody>
          <a:bodyPr/>
          <a:lstStyle>
            <a:lvl1pPr>
              <a:defRPr/>
            </a:lvl1pPr>
          </a:lstStyle>
          <a:p>
            <a:endParaRPr lang="en-US"/>
          </a:p>
        </p:txBody>
      </p:sp>
      <p:sp>
        <p:nvSpPr>
          <p:cNvPr id="6" name="Plassholder for bunntekst 5"/>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1638011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Plassholder for dato 4"/>
          <p:cNvSpPr>
            <a:spLocks noGrp="1"/>
          </p:cNvSpPr>
          <p:nvPr>
            <p:ph type="dt" sz="half" idx="10"/>
          </p:nvPr>
        </p:nvSpPr>
        <p:spPr/>
        <p:txBody>
          <a:bodyPr/>
          <a:lstStyle/>
          <a:p>
            <a:fld id="{E6793F1B-4C23-4EEA-B81E-9A4A9FF8F12B}" type="datetimeFigureOut">
              <a:rPr lang="nb-NO" smtClean="0"/>
              <a:pPr/>
              <a:t>22.02.2021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a:xfrm>
            <a:off x="8737600" y="6356351"/>
            <a:ext cx="2844800" cy="365125"/>
          </a:xfrm>
          <a:prstGeom prst="rect">
            <a:avLst/>
          </a:prstGeom>
        </p:spPr>
        <p:txBody>
          <a:bodyPr/>
          <a:lstStyle/>
          <a:p>
            <a:fld id="{0F3F5499-91E0-44B7-9C4D-605991087C90}" type="slidenum">
              <a:rPr lang="nb-NO" smtClean="0"/>
              <a:pPr/>
              <a:t>‹#›</a:t>
            </a:fld>
            <a:endParaRPr lang="nb-NO"/>
          </a:p>
        </p:txBody>
      </p:sp>
    </p:spTree>
    <p:extLst>
      <p:ext uri="{BB962C8B-B14F-4D97-AF65-F5344CB8AC3E}">
        <p14:creationId xmlns:p14="http://schemas.microsoft.com/office/powerpoint/2010/main" val="2581241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p:txBody>
      </p:sp>
      <p:sp>
        <p:nvSpPr>
          <p:cNvPr id="4" name="Plassholder for dato 3"/>
          <p:cNvSpPr>
            <a:spLocks noGrp="1"/>
          </p:cNvSpPr>
          <p:nvPr>
            <p:ph type="dt" sz="half" idx="10"/>
          </p:nvPr>
        </p:nvSpPr>
        <p:spPr/>
        <p:txBody>
          <a:bodyPr/>
          <a:lstStyle/>
          <a:p>
            <a:fld id="{E6793F1B-4C23-4EEA-B81E-9A4A9FF8F12B}" type="datetimeFigureOut">
              <a:rPr lang="nb-NO" smtClean="0"/>
              <a:pPr/>
              <a:t>22.02.2021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p>
            <a:fld id="{0F3F5499-91E0-44B7-9C4D-605991087C90}" type="slidenum">
              <a:rPr lang="nb-NO" smtClean="0"/>
              <a:pPr/>
              <a:t>‹#›</a:t>
            </a:fld>
            <a:endParaRPr lang="nb-NO"/>
          </a:p>
        </p:txBody>
      </p:sp>
    </p:spTree>
    <p:extLst>
      <p:ext uri="{BB962C8B-B14F-4D97-AF65-F5344CB8AC3E}">
        <p14:creationId xmlns:p14="http://schemas.microsoft.com/office/powerpoint/2010/main" val="1812184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Rediger tekststiler i malen</a:t>
            </a:r>
          </a:p>
          <a:p>
            <a:pPr lvl="1"/>
            <a:r>
              <a:rPr lang="nb-NO"/>
              <a:t>Andre nivå</a:t>
            </a:r>
          </a:p>
          <a:p>
            <a:pPr lvl="2"/>
            <a:r>
              <a:rPr lang="nb-NO"/>
              <a:t>Tredje nivå</a:t>
            </a:r>
          </a:p>
          <a:p>
            <a:pPr lvl="3"/>
            <a:r>
              <a:rPr lang="nb-NO"/>
              <a:t>Fjerde nivå</a:t>
            </a:r>
          </a:p>
        </p:txBody>
      </p:sp>
      <p:sp>
        <p:nvSpPr>
          <p:cNvPr id="4" name="Plassholder for dato 3"/>
          <p:cNvSpPr>
            <a:spLocks noGrp="1"/>
          </p:cNvSpPr>
          <p:nvPr>
            <p:ph type="dt" sz="half" idx="10"/>
          </p:nvPr>
        </p:nvSpPr>
        <p:spPr/>
        <p:txBody>
          <a:bodyPr/>
          <a:lstStyle/>
          <a:p>
            <a:fld id="{E6793F1B-4C23-4EEA-B81E-9A4A9FF8F12B}" type="datetimeFigureOut">
              <a:rPr lang="nb-NO" smtClean="0"/>
              <a:pPr/>
              <a:t>22.02.2021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p>
            <a:fld id="{0F3F5499-91E0-44B7-9C4D-605991087C90}" type="slidenum">
              <a:rPr lang="nb-NO" smtClean="0"/>
              <a:pPr/>
              <a:t>‹#›</a:t>
            </a:fld>
            <a:endParaRPr lang="nb-NO"/>
          </a:p>
        </p:txBody>
      </p:sp>
    </p:spTree>
    <p:extLst>
      <p:ext uri="{BB962C8B-B14F-4D97-AF65-F5344CB8AC3E}">
        <p14:creationId xmlns:p14="http://schemas.microsoft.com/office/powerpoint/2010/main" val="1940527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3" name="Rektangel 12"/>
          <p:cNvSpPr>
            <a:spLocks noChangeArrowheads="1"/>
          </p:cNvSpPr>
          <p:nvPr/>
        </p:nvSpPr>
        <p:spPr bwMode="auto">
          <a:xfrm>
            <a:off x="0" y="6311900"/>
            <a:ext cx="12192000" cy="546100"/>
          </a:xfrm>
          <a:prstGeom prst="rect">
            <a:avLst/>
          </a:prstGeom>
          <a:solidFill>
            <a:srgbClr val="9BBB18"/>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nb-NO" sz="1800">
              <a:solidFill>
                <a:schemeClr val="lt1"/>
              </a:solidFill>
              <a:latin typeface="+mn-lt"/>
              <a:ea typeface="+mn-ea"/>
            </a:endParaRPr>
          </a:p>
        </p:txBody>
      </p:sp>
      <p:sp>
        <p:nvSpPr>
          <p:cNvPr id="4100" name="Title Placeholder 1"/>
          <p:cNvSpPr>
            <a:spLocks noGrp="1"/>
          </p:cNvSpPr>
          <p:nvPr>
            <p:ph type="ctrTitle"/>
          </p:nvPr>
        </p:nvSpPr>
        <p:spPr>
          <a:xfrm>
            <a:off x="914400" y="2130426"/>
            <a:ext cx="10363200" cy="1470025"/>
          </a:xfrm>
        </p:spPr>
        <p:txBody>
          <a:bodyPr/>
          <a:lstStyle>
            <a:lvl1pPr algn="ctr">
              <a:defRPr/>
            </a:lvl1pPr>
          </a:lstStyle>
          <a:p>
            <a:pPr lvl="0"/>
            <a:r>
              <a:rPr lang="nb-NO" noProof="0"/>
              <a:t>Klikk for å redigere tittelstil</a:t>
            </a:r>
          </a:p>
        </p:txBody>
      </p:sp>
      <p:sp>
        <p:nvSpPr>
          <p:cNvPr id="4101" name="Text Placeholder 2"/>
          <p:cNvSpPr>
            <a:spLocks noGrp="1"/>
          </p:cNvSpPr>
          <p:nvPr>
            <p:ph type="subTitle" idx="1"/>
          </p:nvPr>
        </p:nvSpPr>
        <p:spPr>
          <a:xfrm>
            <a:off x="1828800" y="3886200"/>
            <a:ext cx="8534400" cy="1752600"/>
          </a:xfrm>
        </p:spPr>
        <p:txBody>
          <a:bodyPr/>
          <a:lstStyle>
            <a:lvl1pPr marL="0" indent="0" algn="ctr">
              <a:buFont typeface="Arial" charset="0"/>
              <a:buNone/>
              <a:defRPr/>
            </a:lvl1pPr>
          </a:lstStyle>
          <a:p>
            <a:pPr lvl="0"/>
            <a:r>
              <a:rPr lang="nb-NO" noProof="0"/>
              <a:t>Klikk for å redigere undertittelstil i malen</a:t>
            </a:r>
          </a:p>
        </p:txBody>
      </p:sp>
      <p:pic>
        <p:nvPicPr>
          <p:cNvPr id="4103" name="Bilde 1" descr="Noklus_logo_2012_white_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40952" y="6400801"/>
            <a:ext cx="1898649"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60250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3"/>
          <p:cNvSpPr>
            <a:spLocks noGrp="1"/>
          </p:cNvSpPr>
          <p:nvPr>
            <p:ph type="sldNum" sz="quarter" idx="10"/>
          </p:nvPr>
        </p:nvSpPr>
        <p:spPr/>
        <p:txBody>
          <a:bodyPr/>
          <a:lstStyle>
            <a:lvl1pPr>
              <a:defRPr/>
            </a:lvl1pPr>
          </a:lstStyle>
          <a:p>
            <a:fld id="{B67D4F9A-02F8-8E45-8343-7DD9E0F6E774}" type="slidenum">
              <a:rPr lang="en-US"/>
              <a:pPr/>
              <a:t>‹#›</a:t>
            </a:fld>
            <a:endParaRPr lang="en-US"/>
          </a:p>
        </p:txBody>
      </p:sp>
      <p:sp>
        <p:nvSpPr>
          <p:cNvPr id="5" name="Plassholder for dato 4"/>
          <p:cNvSpPr>
            <a:spLocks noGrp="1"/>
          </p:cNvSpPr>
          <p:nvPr>
            <p:ph type="dt" sz="half" idx="11"/>
          </p:nvPr>
        </p:nvSpPr>
        <p:spPr/>
        <p:txBody>
          <a:bodyPr/>
          <a:lstStyle>
            <a:lvl1pPr>
              <a:defRPr/>
            </a:lvl1pPr>
          </a:lstStyle>
          <a:p>
            <a:endParaRPr lang="en-US"/>
          </a:p>
        </p:txBody>
      </p:sp>
      <p:sp>
        <p:nvSpPr>
          <p:cNvPr id="6" name="Plassholder for bunntekst 5"/>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1475759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lysbildenummer 3"/>
          <p:cNvSpPr>
            <a:spLocks noGrp="1"/>
          </p:cNvSpPr>
          <p:nvPr>
            <p:ph type="sldNum" sz="quarter" idx="10"/>
          </p:nvPr>
        </p:nvSpPr>
        <p:spPr/>
        <p:txBody>
          <a:bodyPr/>
          <a:lstStyle>
            <a:lvl1pPr>
              <a:defRPr/>
            </a:lvl1pPr>
          </a:lstStyle>
          <a:p>
            <a:fld id="{12481002-A788-C848-8941-3EBE476E3718}" type="slidenum">
              <a:rPr lang="en-US"/>
              <a:pPr/>
              <a:t>‹#›</a:t>
            </a:fld>
            <a:endParaRPr lang="en-US"/>
          </a:p>
        </p:txBody>
      </p:sp>
      <p:sp>
        <p:nvSpPr>
          <p:cNvPr id="5" name="Plassholder for dato 4"/>
          <p:cNvSpPr>
            <a:spLocks noGrp="1"/>
          </p:cNvSpPr>
          <p:nvPr>
            <p:ph type="dt" sz="half" idx="11"/>
          </p:nvPr>
        </p:nvSpPr>
        <p:spPr/>
        <p:txBody>
          <a:bodyPr/>
          <a:lstStyle>
            <a:lvl1pPr>
              <a:defRPr/>
            </a:lvl1pPr>
          </a:lstStyle>
          <a:p>
            <a:endParaRPr lang="en-US"/>
          </a:p>
        </p:txBody>
      </p:sp>
      <p:sp>
        <p:nvSpPr>
          <p:cNvPr id="6" name="Plassholder for bunntekst 5"/>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3246505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918634" y="2008188"/>
            <a:ext cx="5077884"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9717" y="2008188"/>
            <a:ext cx="508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lysbildenummer 4"/>
          <p:cNvSpPr>
            <a:spLocks noGrp="1"/>
          </p:cNvSpPr>
          <p:nvPr>
            <p:ph type="sldNum" sz="quarter" idx="10"/>
          </p:nvPr>
        </p:nvSpPr>
        <p:spPr/>
        <p:txBody>
          <a:bodyPr/>
          <a:lstStyle>
            <a:lvl1pPr>
              <a:defRPr/>
            </a:lvl1pPr>
          </a:lstStyle>
          <a:p>
            <a:fld id="{CF3D3BFD-8A3C-8145-9313-F3F3A45A0880}" type="slidenum">
              <a:rPr lang="en-US"/>
              <a:pPr/>
              <a:t>‹#›</a:t>
            </a:fld>
            <a:endParaRPr lang="en-US"/>
          </a:p>
        </p:txBody>
      </p:sp>
      <p:sp>
        <p:nvSpPr>
          <p:cNvPr id="6" name="Plassholder for dato 5"/>
          <p:cNvSpPr>
            <a:spLocks noGrp="1"/>
          </p:cNvSpPr>
          <p:nvPr>
            <p:ph type="dt" sz="half" idx="11"/>
          </p:nvPr>
        </p:nvSpPr>
        <p:spPr/>
        <p:txBody>
          <a:bodyPr/>
          <a:lstStyle>
            <a:lvl1pPr>
              <a:defRPr/>
            </a:lvl1pPr>
          </a:lstStyle>
          <a:p>
            <a:endParaRPr lang="en-US"/>
          </a:p>
        </p:txBody>
      </p:sp>
      <p:sp>
        <p:nvSpPr>
          <p:cNvPr id="7" name="Plassholder for bunntekst 6"/>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1189123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6"/>
          <p:cNvSpPr>
            <a:spLocks noGrp="1"/>
          </p:cNvSpPr>
          <p:nvPr>
            <p:ph type="sldNum" sz="quarter" idx="10"/>
          </p:nvPr>
        </p:nvSpPr>
        <p:spPr/>
        <p:txBody>
          <a:bodyPr/>
          <a:lstStyle>
            <a:lvl1pPr>
              <a:defRPr/>
            </a:lvl1pPr>
          </a:lstStyle>
          <a:p>
            <a:fld id="{242F2044-8660-FB40-81EF-5724440AD563}" type="slidenum">
              <a:rPr lang="en-US"/>
              <a:pPr/>
              <a:t>‹#›</a:t>
            </a:fld>
            <a:endParaRPr lang="en-US"/>
          </a:p>
        </p:txBody>
      </p:sp>
      <p:sp>
        <p:nvSpPr>
          <p:cNvPr id="8" name="Plassholder for dato 7"/>
          <p:cNvSpPr>
            <a:spLocks noGrp="1"/>
          </p:cNvSpPr>
          <p:nvPr>
            <p:ph type="dt" sz="half" idx="11"/>
          </p:nvPr>
        </p:nvSpPr>
        <p:spPr/>
        <p:txBody>
          <a:bodyPr/>
          <a:lstStyle>
            <a:lvl1pPr>
              <a:defRPr/>
            </a:lvl1pPr>
          </a:lstStyle>
          <a:p>
            <a:endParaRPr lang="en-US"/>
          </a:p>
        </p:txBody>
      </p:sp>
      <p:sp>
        <p:nvSpPr>
          <p:cNvPr id="9" name="Plassholder for bunntekst 8"/>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2720501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ysbildenummer 2"/>
          <p:cNvSpPr>
            <a:spLocks noGrp="1"/>
          </p:cNvSpPr>
          <p:nvPr>
            <p:ph type="sldNum" sz="quarter" idx="10"/>
          </p:nvPr>
        </p:nvSpPr>
        <p:spPr/>
        <p:txBody>
          <a:bodyPr/>
          <a:lstStyle>
            <a:lvl1pPr>
              <a:defRPr/>
            </a:lvl1pPr>
          </a:lstStyle>
          <a:p>
            <a:fld id="{9EAF25BB-FF8B-714B-87FD-16ADF0F900B0}" type="slidenum">
              <a:rPr lang="en-US"/>
              <a:pPr/>
              <a:t>‹#›</a:t>
            </a:fld>
            <a:endParaRPr lang="en-US"/>
          </a:p>
        </p:txBody>
      </p:sp>
      <p:sp>
        <p:nvSpPr>
          <p:cNvPr id="4" name="Plassholder for dato 3"/>
          <p:cNvSpPr>
            <a:spLocks noGrp="1"/>
          </p:cNvSpPr>
          <p:nvPr>
            <p:ph type="dt" sz="half" idx="11"/>
          </p:nvPr>
        </p:nvSpPr>
        <p:spPr/>
        <p:txBody>
          <a:bodyPr/>
          <a:lstStyle>
            <a:lvl1pPr>
              <a:defRPr/>
            </a:lvl1pPr>
          </a:lstStyle>
          <a:p>
            <a:endParaRPr lang="en-US"/>
          </a:p>
        </p:txBody>
      </p:sp>
      <p:sp>
        <p:nvSpPr>
          <p:cNvPr id="5" name="Plassholder for bunntekst 4"/>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2264365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lysbildenummer 1"/>
          <p:cNvSpPr>
            <a:spLocks noGrp="1"/>
          </p:cNvSpPr>
          <p:nvPr>
            <p:ph type="sldNum" sz="quarter" idx="10"/>
          </p:nvPr>
        </p:nvSpPr>
        <p:spPr/>
        <p:txBody>
          <a:bodyPr/>
          <a:lstStyle>
            <a:lvl1pPr>
              <a:defRPr/>
            </a:lvl1pPr>
          </a:lstStyle>
          <a:p>
            <a:fld id="{1585DCFC-9748-E140-B091-C81C263B07D8}" type="slidenum">
              <a:rPr lang="en-US"/>
              <a:pPr/>
              <a:t>‹#›</a:t>
            </a:fld>
            <a:endParaRPr lang="en-US"/>
          </a:p>
        </p:txBody>
      </p:sp>
      <p:sp>
        <p:nvSpPr>
          <p:cNvPr id="3" name="Plassholder for dato 2"/>
          <p:cNvSpPr>
            <a:spLocks noGrp="1"/>
          </p:cNvSpPr>
          <p:nvPr>
            <p:ph type="dt" sz="half" idx="11"/>
          </p:nvPr>
        </p:nvSpPr>
        <p:spPr/>
        <p:txBody>
          <a:bodyPr/>
          <a:lstStyle>
            <a:lvl1pPr>
              <a:defRPr/>
            </a:lvl1pPr>
          </a:lstStyle>
          <a:p>
            <a:endParaRPr lang="en-US"/>
          </a:p>
        </p:txBody>
      </p:sp>
      <p:sp>
        <p:nvSpPr>
          <p:cNvPr id="4" name="Plassholder for bunntekst 3"/>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318170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lysbildenummer 3"/>
          <p:cNvSpPr>
            <a:spLocks noGrp="1"/>
          </p:cNvSpPr>
          <p:nvPr>
            <p:ph type="sldNum" sz="quarter" idx="10"/>
          </p:nvPr>
        </p:nvSpPr>
        <p:spPr/>
        <p:txBody>
          <a:bodyPr/>
          <a:lstStyle>
            <a:lvl1pPr>
              <a:defRPr/>
            </a:lvl1pPr>
          </a:lstStyle>
          <a:p>
            <a:fld id="{12481002-A788-C848-8941-3EBE476E3718}" type="slidenum">
              <a:rPr lang="en-US"/>
              <a:pPr/>
              <a:t>‹#›</a:t>
            </a:fld>
            <a:endParaRPr lang="en-US"/>
          </a:p>
        </p:txBody>
      </p:sp>
      <p:sp>
        <p:nvSpPr>
          <p:cNvPr id="5" name="Plassholder for dato 4"/>
          <p:cNvSpPr>
            <a:spLocks noGrp="1"/>
          </p:cNvSpPr>
          <p:nvPr>
            <p:ph type="dt" sz="half" idx="11"/>
          </p:nvPr>
        </p:nvSpPr>
        <p:spPr/>
        <p:txBody>
          <a:bodyPr/>
          <a:lstStyle>
            <a:lvl1pPr>
              <a:defRPr/>
            </a:lvl1pPr>
          </a:lstStyle>
          <a:p>
            <a:endParaRPr lang="en-US"/>
          </a:p>
        </p:txBody>
      </p:sp>
      <p:sp>
        <p:nvSpPr>
          <p:cNvPr id="6" name="Plassholder for bunntekst 5"/>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1699821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lysbildenummer 4"/>
          <p:cNvSpPr>
            <a:spLocks noGrp="1"/>
          </p:cNvSpPr>
          <p:nvPr>
            <p:ph type="sldNum" sz="quarter" idx="10"/>
          </p:nvPr>
        </p:nvSpPr>
        <p:spPr/>
        <p:txBody>
          <a:bodyPr/>
          <a:lstStyle>
            <a:lvl1pPr>
              <a:defRPr/>
            </a:lvl1pPr>
          </a:lstStyle>
          <a:p>
            <a:fld id="{2DB6D682-695E-3A4D-9E44-667752C579A4}" type="slidenum">
              <a:rPr lang="en-US"/>
              <a:pPr/>
              <a:t>‹#›</a:t>
            </a:fld>
            <a:endParaRPr lang="en-US"/>
          </a:p>
        </p:txBody>
      </p:sp>
      <p:sp>
        <p:nvSpPr>
          <p:cNvPr id="6" name="Plassholder for dato 5"/>
          <p:cNvSpPr>
            <a:spLocks noGrp="1"/>
          </p:cNvSpPr>
          <p:nvPr>
            <p:ph type="dt" sz="half" idx="11"/>
          </p:nvPr>
        </p:nvSpPr>
        <p:spPr/>
        <p:txBody>
          <a:bodyPr/>
          <a:lstStyle>
            <a:lvl1pPr>
              <a:defRPr/>
            </a:lvl1pPr>
          </a:lstStyle>
          <a:p>
            <a:endParaRPr lang="en-US"/>
          </a:p>
        </p:txBody>
      </p:sp>
      <p:sp>
        <p:nvSpPr>
          <p:cNvPr id="7" name="Plassholder for bunntekst 6"/>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3311398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lysbildenummer 4"/>
          <p:cNvSpPr>
            <a:spLocks noGrp="1"/>
          </p:cNvSpPr>
          <p:nvPr>
            <p:ph type="sldNum" sz="quarter" idx="10"/>
          </p:nvPr>
        </p:nvSpPr>
        <p:spPr/>
        <p:txBody>
          <a:bodyPr/>
          <a:lstStyle>
            <a:lvl1pPr>
              <a:defRPr/>
            </a:lvl1pPr>
          </a:lstStyle>
          <a:p>
            <a:fld id="{1CC325F8-7BEE-894A-B652-0E45FD06CF45}" type="slidenum">
              <a:rPr lang="en-US"/>
              <a:pPr/>
              <a:t>‹#›</a:t>
            </a:fld>
            <a:endParaRPr lang="en-US"/>
          </a:p>
        </p:txBody>
      </p:sp>
      <p:sp>
        <p:nvSpPr>
          <p:cNvPr id="6" name="Plassholder for dato 5"/>
          <p:cNvSpPr>
            <a:spLocks noGrp="1"/>
          </p:cNvSpPr>
          <p:nvPr>
            <p:ph type="dt" sz="half" idx="11"/>
          </p:nvPr>
        </p:nvSpPr>
        <p:spPr/>
        <p:txBody>
          <a:bodyPr/>
          <a:lstStyle>
            <a:lvl1pPr>
              <a:defRPr/>
            </a:lvl1pPr>
          </a:lstStyle>
          <a:p>
            <a:endParaRPr lang="en-US"/>
          </a:p>
        </p:txBody>
      </p:sp>
      <p:sp>
        <p:nvSpPr>
          <p:cNvPr id="7" name="Plassholder for bunntekst 6"/>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1470536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3"/>
          <p:cNvSpPr>
            <a:spLocks noGrp="1"/>
          </p:cNvSpPr>
          <p:nvPr>
            <p:ph type="sldNum" sz="quarter" idx="10"/>
          </p:nvPr>
        </p:nvSpPr>
        <p:spPr/>
        <p:txBody>
          <a:bodyPr/>
          <a:lstStyle>
            <a:lvl1pPr>
              <a:defRPr/>
            </a:lvl1pPr>
          </a:lstStyle>
          <a:p>
            <a:fld id="{BD6F7207-25C7-1E4B-91BC-45C39394A107}" type="slidenum">
              <a:rPr lang="en-US"/>
              <a:pPr/>
              <a:t>‹#›</a:t>
            </a:fld>
            <a:endParaRPr lang="en-US"/>
          </a:p>
        </p:txBody>
      </p:sp>
      <p:sp>
        <p:nvSpPr>
          <p:cNvPr id="5" name="Plassholder for dato 4"/>
          <p:cNvSpPr>
            <a:spLocks noGrp="1"/>
          </p:cNvSpPr>
          <p:nvPr>
            <p:ph type="dt" sz="half" idx="11"/>
          </p:nvPr>
        </p:nvSpPr>
        <p:spPr/>
        <p:txBody>
          <a:bodyPr/>
          <a:lstStyle>
            <a:lvl1pPr>
              <a:defRPr/>
            </a:lvl1pPr>
          </a:lstStyle>
          <a:p>
            <a:endParaRPr lang="en-US"/>
          </a:p>
        </p:txBody>
      </p:sp>
      <p:sp>
        <p:nvSpPr>
          <p:cNvPr id="6" name="Plassholder for bunntekst 5"/>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2233578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688917" y="436564"/>
            <a:ext cx="2590800" cy="52292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914400" y="436564"/>
            <a:ext cx="7571317" cy="52292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3"/>
          <p:cNvSpPr>
            <a:spLocks noGrp="1"/>
          </p:cNvSpPr>
          <p:nvPr>
            <p:ph type="sldNum" sz="quarter" idx="10"/>
          </p:nvPr>
        </p:nvSpPr>
        <p:spPr/>
        <p:txBody>
          <a:bodyPr/>
          <a:lstStyle>
            <a:lvl1pPr>
              <a:defRPr/>
            </a:lvl1pPr>
          </a:lstStyle>
          <a:p>
            <a:fld id="{E217C626-8C5D-9A45-9DCF-BE627CE038B8}" type="slidenum">
              <a:rPr lang="en-US"/>
              <a:pPr/>
              <a:t>‹#›</a:t>
            </a:fld>
            <a:endParaRPr lang="en-US"/>
          </a:p>
        </p:txBody>
      </p:sp>
      <p:sp>
        <p:nvSpPr>
          <p:cNvPr id="5" name="Plassholder for dato 4"/>
          <p:cNvSpPr>
            <a:spLocks noGrp="1"/>
          </p:cNvSpPr>
          <p:nvPr>
            <p:ph type="dt" sz="half" idx="11"/>
          </p:nvPr>
        </p:nvSpPr>
        <p:spPr/>
        <p:txBody>
          <a:bodyPr/>
          <a:lstStyle>
            <a:lvl1pPr>
              <a:defRPr/>
            </a:lvl1pPr>
          </a:lstStyle>
          <a:p>
            <a:endParaRPr lang="en-US"/>
          </a:p>
        </p:txBody>
      </p:sp>
      <p:sp>
        <p:nvSpPr>
          <p:cNvPr id="6" name="Plassholder for bunntekst 5"/>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1895118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3" name="Rektangel 12"/>
          <p:cNvSpPr>
            <a:spLocks noChangeArrowheads="1"/>
          </p:cNvSpPr>
          <p:nvPr/>
        </p:nvSpPr>
        <p:spPr bwMode="auto">
          <a:xfrm>
            <a:off x="0" y="6311900"/>
            <a:ext cx="12192000" cy="546100"/>
          </a:xfrm>
          <a:prstGeom prst="rect">
            <a:avLst/>
          </a:prstGeom>
          <a:solidFill>
            <a:srgbClr val="9BBB18"/>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nb-NO" sz="1800">
              <a:solidFill>
                <a:schemeClr val="lt1"/>
              </a:solidFill>
              <a:latin typeface="+mn-lt"/>
              <a:ea typeface="+mn-ea"/>
            </a:endParaRPr>
          </a:p>
        </p:txBody>
      </p:sp>
      <p:sp>
        <p:nvSpPr>
          <p:cNvPr id="4100" name="Title Placeholder 1"/>
          <p:cNvSpPr>
            <a:spLocks noGrp="1"/>
          </p:cNvSpPr>
          <p:nvPr>
            <p:ph type="ctrTitle"/>
          </p:nvPr>
        </p:nvSpPr>
        <p:spPr>
          <a:xfrm>
            <a:off x="914400" y="2130426"/>
            <a:ext cx="10363200" cy="1470025"/>
          </a:xfrm>
        </p:spPr>
        <p:txBody>
          <a:bodyPr/>
          <a:lstStyle>
            <a:lvl1pPr algn="ctr">
              <a:defRPr/>
            </a:lvl1pPr>
          </a:lstStyle>
          <a:p>
            <a:pPr lvl="0"/>
            <a:r>
              <a:rPr lang="nb-NO" noProof="0"/>
              <a:t>Klikk for å redigere tittelstil</a:t>
            </a:r>
          </a:p>
        </p:txBody>
      </p:sp>
      <p:sp>
        <p:nvSpPr>
          <p:cNvPr id="4101" name="Text Placeholder 2"/>
          <p:cNvSpPr>
            <a:spLocks noGrp="1"/>
          </p:cNvSpPr>
          <p:nvPr>
            <p:ph type="subTitle" idx="1"/>
          </p:nvPr>
        </p:nvSpPr>
        <p:spPr>
          <a:xfrm>
            <a:off x="1828800" y="3886200"/>
            <a:ext cx="8534400" cy="1752600"/>
          </a:xfrm>
        </p:spPr>
        <p:txBody>
          <a:bodyPr/>
          <a:lstStyle>
            <a:lvl1pPr marL="0" indent="0" algn="ctr">
              <a:buFont typeface="Arial" charset="0"/>
              <a:buNone/>
              <a:defRPr/>
            </a:lvl1pPr>
          </a:lstStyle>
          <a:p>
            <a:pPr lvl="0"/>
            <a:r>
              <a:rPr lang="nb-NO" noProof="0"/>
              <a:t>Klikk for å redigere undertittelstil i malen</a:t>
            </a:r>
          </a:p>
        </p:txBody>
      </p:sp>
      <p:pic>
        <p:nvPicPr>
          <p:cNvPr id="4103" name="Bilde 1" descr="Noklus_logo_2012_white_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40952" y="6400801"/>
            <a:ext cx="1898649"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83754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3"/>
          <p:cNvSpPr>
            <a:spLocks noGrp="1"/>
          </p:cNvSpPr>
          <p:nvPr>
            <p:ph type="sldNum" sz="quarter" idx="10"/>
          </p:nvPr>
        </p:nvSpPr>
        <p:spPr/>
        <p:txBody>
          <a:bodyPr/>
          <a:lstStyle>
            <a:lvl1pPr>
              <a:defRPr/>
            </a:lvl1pPr>
          </a:lstStyle>
          <a:p>
            <a:fld id="{4379EB6A-E162-4DB2-8838-E98CA8A7B329}" type="slidenum">
              <a:rPr lang="nb-NO" smtClean="0"/>
              <a:t>‹#›</a:t>
            </a:fld>
            <a:endParaRPr lang="nb-NO"/>
          </a:p>
        </p:txBody>
      </p:sp>
      <p:sp>
        <p:nvSpPr>
          <p:cNvPr id="5" name="Plassholder for dato 4"/>
          <p:cNvSpPr>
            <a:spLocks noGrp="1"/>
          </p:cNvSpPr>
          <p:nvPr>
            <p:ph type="dt" sz="half" idx="11"/>
          </p:nvPr>
        </p:nvSpPr>
        <p:spPr/>
        <p:txBody>
          <a:bodyPr/>
          <a:lstStyle>
            <a:lvl1pPr>
              <a:defRPr/>
            </a:lvl1pPr>
          </a:lstStyle>
          <a:p>
            <a:fld id="{C37E580C-3CB8-45A1-ABF7-26EA6F1E0710}" type="datetimeFigureOut">
              <a:rPr lang="nb-NO" smtClean="0"/>
              <a:t>22.02.2021</a:t>
            </a:fld>
            <a:endParaRPr lang="nb-NO"/>
          </a:p>
        </p:txBody>
      </p:sp>
      <p:sp>
        <p:nvSpPr>
          <p:cNvPr id="6" name="Plassholder for bunntekst 5"/>
          <p:cNvSpPr>
            <a:spLocks noGrp="1"/>
          </p:cNvSpPr>
          <p:nvPr>
            <p:ph type="ftr" sz="quarter" idx="12"/>
          </p:nvPr>
        </p:nvSpPr>
        <p:spPr/>
        <p:txBody>
          <a:bodyPr/>
          <a:lstStyle>
            <a:lvl1pPr>
              <a:defRPr/>
            </a:lvl1pPr>
          </a:lstStyle>
          <a:p>
            <a:endParaRPr lang="nb-NO"/>
          </a:p>
        </p:txBody>
      </p:sp>
    </p:spTree>
    <p:extLst>
      <p:ext uri="{BB962C8B-B14F-4D97-AF65-F5344CB8AC3E}">
        <p14:creationId xmlns:p14="http://schemas.microsoft.com/office/powerpoint/2010/main" val="2664196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lysbildenummer 3"/>
          <p:cNvSpPr>
            <a:spLocks noGrp="1"/>
          </p:cNvSpPr>
          <p:nvPr>
            <p:ph type="sldNum" sz="quarter" idx="10"/>
          </p:nvPr>
        </p:nvSpPr>
        <p:spPr/>
        <p:txBody>
          <a:bodyPr/>
          <a:lstStyle>
            <a:lvl1pPr>
              <a:defRPr/>
            </a:lvl1pPr>
          </a:lstStyle>
          <a:p>
            <a:fld id="{4379EB6A-E162-4DB2-8838-E98CA8A7B329}" type="slidenum">
              <a:rPr lang="nb-NO" smtClean="0"/>
              <a:t>‹#›</a:t>
            </a:fld>
            <a:endParaRPr lang="nb-NO"/>
          </a:p>
        </p:txBody>
      </p:sp>
      <p:sp>
        <p:nvSpPr>
          <p:cNvPr id="5" name="Plassholder for dato 4"/>
          <p:cNvSpPr>
            <a:spLocks noGrp="1"/>
          </p:cNvSpPr>
          <p:nvPr>
            <p:ph type="dt" sz="half" idx="11"/>
          </p:nvPr>
        </p:nvSpPr>
        <p:spPr/>
        <p:txBody>
          <a:bodyPr/>
          <a:lstStyle>
            <a:lvl1pPr>
              <a:defRPr/>
            </a:lvl1pPr>
          </a:lstStyle>
          <a:p>
            <a:fld id="{C37E580C-3CB8-45A1-ABF7-26EA6F1E0710}" type="datetimeFigureOut">
              <a:rPr lang="nb-NO" smtClean="0"/>
              <a:t>22.02.2021</a:t>
            </a:fld>
            <a:endParaRPr lang="nb-NO"/>
          </a:p>
        </p:txBody>
      </p:sp>
      <p:sp>
        <p:nvSpPr>
          <p:cNvPr id="6" name="Plassholder for bunntekst 5"/>
          <p:cNvSpPr>
            <a:spLocks noGrp="1"/>
          </p:cNvSpPr>
          <p:nvPr>
            <p:ph type="ftr" sz="quarter" idx="12"/>
          </p:nvPr>
        </p:nvSpPr>
        <p:spPr/>
        <p:txBody>
          <a:bodyPr/>
          <a:lstStyle>
            <a:lvl1pPr>
              <a:defRPr/>
            </a:lvl1pPr>
          </a:lstStyle>
          <a:p>
            <a:endParaRPr lang="nb-NO"/>
          </a:p>
        </p:txBody>
      </p:sp>
    </p:spTree>
    <p:extLst>
      <p:ext uri="{BB962C8B-B14F-4D97-AF65-F5344CB8AC3E}">
        <p14:creationId xmlns:p14="http://schemas.microsoft.com/office/powerpoint/2010/main" val="398790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918634" y="2008188"/>
            <a:ext cx="5077884"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9717" y="2008188"/>
            <a:ext cx="508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lysbildenummer 4"/>
          <p:cNvSpPr>
            <a:spLocks noGrp="1"/>
          </p:cNvSpPr>
          <p:nvPr>
            <p:ph type="sldNum" sz="quarter" idx="10"/>
          </p:nvPr>
        </p:nvSpPr>
        <p:spPr/>
        <p:txBody>
          <a:bodyPr/>
          <a:lstStyle>
            <a:lvl1pPr>
              <a:defRPr/>
            </a:lvl1pPr>
          </a:lstStyle>
          <a:p>
            <a:fld id="{4379EB6A-E162-4DB2-8838-E98CA8A7B329}" type="slidenum">
              <a:rPr lang="nb-NO" smtClean="0"/>
              <a:t>‹#›</a:t>
            </a:fld>
            <a:endParaRPr lang="nb-NO"/>
          </a:p>
        </p:txBody>
      </p:sp>
      <p:sp>
        <p:nvSpPr>
          <p:cNvPr id="6" name="Plassholder for dato 5"/>
          <p:cNvSpPr>
            <a:spLocks noGrp="1"/>
          </p:cNvSpPr>
          <p:nvPr>
            <p:ph type="dt" sz="half" idx="11"/>
          </p:nvPr>
        </p:nvSpPr>
        <p:spPr/>
        <p:txBody>
          <a:bodyPr/>
          <a:lstStyle>
            <a:lvl1pPr>
              <a:defRPr/>
            </a:lvl1pPr>
          </a:lstStyle>
          <a:p>
            <a:fld id="{C37E580C-3CB8-45A1-ABF7-26EA6F1E0710}" type="datetimeFigureOut">
              <a:rPr lang="nb-NO" smtClean="0"/>
              <a:t>22.02.2021</a:t>
            </a:fld>
            <a:endParaRPr lang="nb-NO"/>
          </a:p>
        </p:txBody>
      </p:sp>
      <p:sp>
        <p:nvSpPr>
          <p:cNvPr id="7" name="Plassholder for bunntekst 6"/>
          <p:cNvSpPr>
            <a:spLocks noGrp="1"/>
          </p:cNvSpPr>
          <p:nvPr>
            <p:ph type="ftr" sz="quarter" idx="12"/>
          </p:nvPr>
        </p:nvSpPr>
        <p:spPr/>
        <p:txBody>
          <a:bodyPr/>
          <a:lstStyle>
            <a:lvl1pPr>
              <a:defRPr/>
            </a:lvl1pPr>
          </a:lstStyle>
          <a:p>
            <a:endParaRPr lang="nb-NO"/>
          </a:p>
        </p:txBody>
      </p:sp>
    </p:spTree>
    <p:extLst>
      <p:ext uri="{BB962C8B-B14F-4D97-AF65-F5344CB8AC3E}">
        <p14:creationId xmlns:p14="http://schemas.microsoft.com/office/powerpoint/2010/main" val="3669311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6"/>
          <p:cNvSpPr>
            <a:spLocks noGrp="1"/>
          </p:cNvSpPr>
          <p:nvPr>
            <p:ph type="sldNum" sz="quarter" idx="10"/>
          </p:nvPr>
        </p:nvSpPr>
        <p:spPr/>
        <p:txBody>
          <a:bodyPr/>
          <a:lstStyle>
            <a:lvl1pPr>
              <a:defRPr/>
            </a:lvl1pPr>
          </a:lstStyle>
          <a:p>
            <a:fld id="{4379EB6A-E162-4DB2-8838-E98CA8A7B329}" type="slidenum">
              <a:rPr lang="nb-NO" smtClean="0"/>
              <a:t>‹#›</a:t>
            </a:fld>
            <a:endParaRPr lang="nb-NO"/>
          </a:p>
        </p:txBody>
      </p:sp>
      <p:sp>
        <p:nvSpPr>
          <p:cNvPr id="8" name="Plassholder for dato 7"/>
          <p:cNvSpPr>
            <a:spLocks noGrp="1"/>
          </p:cNvSpPr>
          <p:nvPr>
            <p:ph type="dt" sz="half" idx="11"/>
          </p:nvPr>
        </p:nvSpPr>
        <p:spPr/>
        <p:txBody>
          <a:bodyPr/>
          <a:lstStyle>
            <a:lvl1pPr>
              <a:defRPr/>
            </a:lvl1pPr>
          </a:lstStyle>
          <a:p>
            <a:fld id="{C37E580C-3CB8-45A1-ABF7-26EA6F1E0710}" type="datetimeFigureOut">
              <a:rPr lang="nb-NO" smtClean="0"/>
              <a:t>22.02.2021</a:t>
            </a:fld>
            <a:endParaRPr lang="nb-NO"/>
          </a:p>
        </p:txBody>
      </p:sp>
      <p:sp>
        <p:nvSpPr>
          <p:cNvPr id="9" name="Plassholder for bunntekst 8"/>
          <p:cNvSpPr>
            <a:spLocks noGrp="1"/>
          </p:cNvSpPr>
          <p:nvPr>
            <p:ph type="ftr" sz="quarter" idx="12"/>
          </p:nvPr>
        </p:nvSpPr>
        <p:spPr/>
        <p:txBody>
          <a:bodyPr/>
          <a:lstStyle>
            <a:lvl1pPr>
              <a:defRPr/>
            </a:lvl1pPr>
          </a:lstStyle>
          <a:p>
            <a:endParaRPr lang="nb-NO"/>
          </a:p>
        </p:txBody>
      </p:sp>
    </p:spTree>
    <p:extLst>
      <p:ext uri="{BB962C8B-B14F-4D97-AF65-F5344CB8AC3E}">
        <p14:creationId xmlns:p14="http://schemas.microsoft.com/office/powerpoint/2010/main" val="1478541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ysbildenummer 2"/>
          <p:cNvSpPr>
            <a:spLocks noGrp="1"/>
          </p:cNvSpPr>
          <p:nvPr>
            <p:ph type="sldNum" sz="quarter" idx="10"/>
          </p:nvPr>
        </p:nvSpPr>
        <p:spPr/>
        <p:txBody>
          <a:bodyPr/>
          <a:lstStyle>
            <a:lvl1pPr>
              <a:defRPr/>
            </a:lvl1pPr>
          </a:lstStyle>
          <a:p>
            <a:fld id="{4379EB6A-E162-4DB2-8838-E98CA8A7B329}" type="slidenum">
              <a:rPr lang="nb-NO" smtClean="0"/>
              <a:t>‹#›</a:t>
            </a:fld>
            <a:endParaRPr lang="nb-NO"/>
          </a:p>
        </p:txBody>
      </p:sp>
      <p:sp>
        <p:nvSpPr>
          <p:cNvPr id="4" name="Plassholder for dato 3"/>
          <p:cNvSpPr>
            <a:spLocks noGrp="1"/>
          </p:cNvSpPr>
          <p:nvPr>
            <p:ph type="dt" sz="half" idx="11"/>
          </p:nvPr>
        </p:nvSpPr>
        <p:spPr/>
        <p:txBody>
          <a:bodyPr/>
          <a:lstStyle>
            <a:lvl1pPr>
              <a:defRPr/>
            </a:lvl1pPr>
          </a:lstStyle>
          <a:p>
            <a:fld id="{C37E580C-3CB8-45A1-ABF7-26EA6F1E0710}" type="datetimeFigureOut">
              <a:rPr lang="nb-NO" smtClean="0"/>
              <a:t>22.02.2021</a:t>
            </a:fld>
            <a:endParaRPr lang="nb-NO"/>
          </a:p>
        </p:txBody>
      </p:sp>
      <p:sp>
        <p:nvSpPr>
          <p:cNvPr id="5" name="Plassholder for bunntekst 4"/>
          <p:cNvSpPr>
            <a:spLocks noGrp="1"/>
          </p:cNvSpPr>
          <p:nvPr>
            <p:ph type="ftr" sz="quarter" idx="12"/>
          </p:nvPr>
        </p:nvSpPr>
        <p:spPr/>
        <p:txBody>
          <a:bodyPr/>
          <a:lstStyle>
            <a:lvl1pPr>
              <a:defRPr/>
            </a:lvl1pPr>
          </a:lstStyle>
          <a:p>
            <a:endParaRPr lang="nb-NO"/>
          </a:p>
        </p:txBody>
      </p:sp>
    </p:spTree>
    <p:extLst>
      <p:ext uri="{BB962C8B-B14F-4D97-AF65-F5344CB8AC3E}">
        <p14:creationId xmlns:p14="http://schemas.microsoft.com/office/powerpoint/2010/main" val="34021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918634" y="2008188"/>
            <a:ext cx="5077884"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9717" y="2008188"/>
            <a:ext cx="508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lysbildenummer 4"/>
          <p:cNvSpPr>
            <a:spLocks noGrp="1"/>
          </p:cNvSpPr>
          <p:nvPr>
            <p:ph type="sldNum" sz="quarter" idx="10"/>
          </p:nvPr>
        </p:nvSpPr>
        <p:spPr/>
        <p:txBody>
          <a:bodyPr/>
          <a:lstStyle>
            <a:lvl1pPr>
              <a:defRPr/>
            </a:lvl1pPr>
          </a:lstStyle>
          <a:p>
            <a:fld id="{CF3D3BFD-8A3C-8145-9313-F3F3A45A0880}" type="slidenum">
              <a:rPr lang="en-US"/>
              <a:pPr/>
              <a:t>‹#›</a:t>
            </a:fld>
            <a:endParaRPr lang="en-US"/>
          </a:p>
        </p:txBody>
      </p:sp>
      <p:sp>
        <p:nvSpPr>
          <p:cNvPr id="6" name="Plassholder for dato 5"/>
          <p:cNvSpPr>
            <a:spLocks noGrp="1"/>
          </p:cNvSpPr>
          <p:nvPr>
            <p:ph type="dt" sz="half" idx="11"/>
          </p:nvPr>
        </p:nvSpPr>
        <p:spPr/>
        <p:txBody>
          <a:bodyPr/>
          <a:lstStyle>
            <a:lvl1pPr>
              <a:defRPr/>
            </a:lvl1pPr>
          </a:lstStyle>
          <a:p>
            <a:endParaRPr lang="en-US"/>
          </a:p>
        </p:txBody>
      </p:sp>
      <p:sp>
        <p:nvSpPr>
          <p:cNvPr id="7" name="Plassholder for bunntekst 6"/>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1920692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lysbildenummer 1"/>
          <p:cNvSpPr>
            <a:spLocks noGrp="1"/>
          </p:cNvSpPr>
          <p:nvPr>
            <p:ph type="sldNum" sz="quarter" idx="10"/>
          </p:nvPr>
        </p:nvSpPr>
        <p:spPr/>
        <p:txBody>
          <a:bodyPr/>
          <a:lstStyle>
            <a:lvl1pPr>
              <a:defRPr/>
            </a:lvl1pPr>
          </a:lstStyle>
          <a:p>
            <a:fld id="{4379EB6A-E162-4DB2-8838-E98CA8A7B329}" type="slidenum">
              <a:rPr lang="nb-NO" smtClean="0"/>
              <a:t>‹#›</a:t>
            </a:fld>
            <a:endParaRPr lang="nb-NO"/>
          </a:p>
        </p:txBody>
      </p:sp>
      <p:sp>
        <p:nvSpPr>
          <p:cNvPr id="3" name="Plassholder for dato 2"/>
          <p:cNvSpPr>
            <a:spLocks noGrp="1"/>
          </p:cNvSpPr>
          <p:nvPr>
            <p:ph type="dt" sz="half" idx="11"/>
          </p:nvPr>
        </p:nvSpPr>
        <p:spPr/>
        <p:txBody>
          <a:bodyPr/>
          <a:lstStyle>
            <a:lvl1pPr>
              <a:defRPr/>
            </a:lvl1pPr>
          </a:lstStyle>
          <a:p>
            <a:fld id="{C37E580C-3CB8-45A1-ABF7-26EA6F1E0710}" type="datetimeFigureOut">
              <a:rPr lang="nb-NO" smtClean="0"/>
              <a:t>22.02.2021</a:t>
            </a:fld>
            <a:endParaRPr lang="nb-NO"/>
          </a:p>
        </p:txBody>
      </p:sp>
      <p:sp>
        <p:nvSpPr>
          <p:cNvPr id="4" name="Plassholder for bunntekst 3"/>
          <p:cNvSpPr>
            <a:spLocks noGrp="1"/>
          </p:cNvSpPr>
          <p:nvPr>
            <p:ph type="ftr" sz="quarter" idx="12"/>
          </p:nvPr>
        </p:nvSpPr>
        <p:spPr/>
        <p:txBody>
          <a:bodyPr/>
          <a:lstStyle>
            <a:lvl1pPr>
              <a:defRPr/>
            </a:lvl1pPr>
          </a:lstStyle>
          <a:p>
            <a:endParaRPr lang="nb-NO"/>
          </a:p>
        </p:txBody>
      </p:sp>
    </p:spTree>
    <p:extLst>
      <p:ext uri="{BB962C8B-B14F-4D97-AF65-F5344CB8AC3E}">
        <p14:creationId xmlns:p14="http://schemas.microsoft.com/office/powerpoint/2010/main" val="1459852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lysbildenummer 4"/>
          <p:cNvSpPr>
            <a:spLocks noGrp="1"/>
          </p:cNvSpPr>
          <p:nvPr>
            <p:ph type="sldNum" sz="quarter" idx="10"/>
          </p:nvPr>
        </p:nvSpPr>
        <p:spPr/>
        <p:txBody>
          <a:bodyPr/>
          <a:lstStyle>
            <a:lvl1pPr>
              <a:defRPr/>
            </a:lvl1pPr>
          </a:lstStyle>
          <a:p>
            <a:fld id="{4379EB6A-E162-4DB2-8838-E98CA8A7B329}" type="slidenum">
              <a:rPr lang="nb-NO" smtClean="0"/>
              <a:t>‹#›</a:t>
            </a:fld>
            <a:endParaRPr lang="nb-NO"/>
          </a:p>
        </p:txBody>
      </p:sp>
      <p:sp>
        <p:nvSpPr>
          <p:cNvPr id="6" name="Plassholder for dato 5"/>
          <p:cNvSpPr>
            <a:spLocks noGrp="1"/>
          </p:cNvSpPr>
          <p:nvPr>
            <p:ph type="dt" sz="half" idx="11"/>
          </p:nvPr>
        </p:nvSpPr>
        <p:spPr/>
        <p:txBody>
          <a:bodyPr/>
          <a:lstStyle>
            <a:lvl1pPr>
              <a:defRPr/>
            </a:lvl1pPr>
          </a:lstStyle>
          <a:p>
            <a:fld id="{C37E580C-3CB8-45A1-ABF7-26EA6F1E0710}" type="datetimeFigureOut">
              <a:rPr lang="nb-NO" smtClean="0"/>
              <a:t>22.02.2021</a:t>
            </a:fld>
            <a:endParaRPr lang="nb-NO"/>
          </a:p>
        </p:txBody>
      </p:sp>
      <p:sp>
        <p:nvSpPr>
          <p:cNvPr id="7" name="Plassholder for bunntekst 6"/>
          <p:cNvSpPr>
            <a:spLocks noGrp="1"/>
          </p:cNvSpPr>
          <p:nvPr>
            <p:ph type="ftr" sz="quarter" idx="12"/>
          </p:nvPr>
        </p:nvSpPr>
        <p:spPr/>
        <p:txBody>
          <a:bodyPr/>
          <a:lstStyle>
            <a:lvl1pPr>
              <a:defRPr/>
            </a:lvl1pPr>
          </a:lstStyle>
          <a:p>
            <a:endParaRPr lang="nb-NO"/>
          </a:p>
        </p:txBody>
      </p:sp>
    </p:spTree>
    <p:extLst>
      <p:ext uri="{BB962C8B-B14F-4D97-AF65-F5344CB8AC3E}">
        <p14:creationId xmlns:p14="http://schemas.microsoft.com/office/powerpoint/2010/main" val="2929540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lysbildenummer 4"/>
          <p:cNvSpPr>
            <a:spLocks noGrp="1"/>
          </p:cNvSpPr>
          <p:nvPr>
            <p:ph type="sldNum" sz="quarter" idx="10"/>
          </p:nvPr>
        </p:nvSpPr>
        <p:spPr/>
        <p:txBody>
          <a:bodyPr/>
          <a:lstStyle>
            <a:lvl1pPr>
              <a:defRPr/>
            </a:lvl1pPr>
          </a:lstStyle>
          <a:p>
            <a:fld id="{4379EB6A-E162-4DB2-8838-E98CA8A7B329}" type="slidenum">
              <a:rPr lang="nb-NO" smtClean="0"/>
              <a:t>‹#›</a:t>
            </a:fld>
            <a:endParaRPr lang="nb-NO"/>
          </a:p>
        </p:txBody>
      </p:sp>
      <p:sp>
        <p:nvSpPr>
          <p:cNvPr id="6" name="Plassholder for dato 5"/>
          <p:cNvSpPr>
            <a:spLocks noGrp="1"/>
          </p:cNvSpPr>
          <p:nvPr>
            <p:ph type="dt" sz="half" idx="11"/>
          </p:nvPr>
        </p:nvSpPr>
        <p:spPr/>
        <p:txBody>
          <a:bodyPr/>
          <a:lstStyle>
            <a:lvl1pPr>
              <a:defRPr/>
            </a:lvl1pPr>
          </a:lstStyle>
          <a:p>
            <a:fld id="{C37E580C-3CB8-45A1-ABF7-26EA6F1E0710}" type="datetimeFigureOut">
              <a:rPr lang="nb-NO" smtClean="0"/>
              <a:t>22.02.2021</a:t>
            </a:fld>
            <a:endParaRPr lang="nb-NO"/>
          </a:p>
        </p:txBody>
      </p:sp>
      <p:sp>
        <p:nvSpPr>
          <p:cNvPr id="7" name="Plassholder for bunntekst 6"/>
          <p:cNvSpPr>
            <a:spLocks noGrp="1"/>
          </p:cNvSpPr>
          <p:nvPr>
            <p:ph type="ftr" sz="quarter" idx="12"/>
          </p:nvPr>
        </p:nvSpPr>
        <p:spPr/>
        <p:txBody>
          <a:bodyPr/>
          <a:lstStyle>
            <a:lvl1pPr>
              <a:defRPr/>
            </a:lvl1pPr>
          </a:lstStyle>
          <a:p>
            <a:endParaRPr lang="nb-NO"/>
          </a:p>
        </p:txBody>
      </p:sp>
    </p:spTree>
    <p:extLst>
      <p:ext uri="{BB962C8B-B14F-4D97-AF65-F5344CB8AC3E}">
        <p14:creationId xmlns:p14="http://schemas.microsoft.com/office/powerpoint/2010/main" val="741806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3"/>
          <p:cNvSpPr>
            <a:spLocks noGrp="1"/>
          </p:cNvSpPr>
          <p:nvPr>
            <p:ph type="sldNum" sz="quarter" idx="10"/>
          </p:nvPr>
        </p:nvSpPr>
        <p:spPr/>
        <p:txBody>
          <a:bodyPr/>
          <a:lstStyle>
            <a:lvl1pPr>
              <a:defRPr/>
            </a:lvl1pPr>
          </a:lstStyle>
          <a:p>
            <a:fld id="{4379EB6A-E162-4DB2-8838-E98CA8A7B329}" type="slidenum">
              <a:rPr lang="nb-NO" smtClean="0"/>
              <a:t>‹#›</a:t>
            </a:fld>
            <a:endParaRPr lang="nb-NO"/>
          </a:p>
        </p:txBody>
      </p:sp>
      <p:sp>
        <p:nvSpPr>
          <p:cNvPr id="5" name="Plassholder for dato 4"/>
          <p:cNvSpPr>
            <a:spLocks noGrp="1"/>
          </p:cNvSpPr>
          <p:nvPr>
            <p:ph type="dt" sz="half" idx="11"/>
          </p:nvPr>
        </p:nvSpPr>
        <p:spPr/>
        <p:txBody>
          <a:bodyPr/>
          <a:lstStyle>
            <a:lvl1pPr>
              <a:defRPr/>
            </a:lvl1pPr>
          </a:lstStyle>
          <a:p>
            <a:fld id="{C37E580C-3CB8-45A1-ABF7-26EA6F1E0710}" type="datetimeFigureOut">
              <a:rPr lang="nb-NO" smtClean="0"/>
              <a:t>22.02.2021</a:t>
            </a:fld>
            <a:endParaRPr lang="nb-NO"/>
          </a:p>
        </p:txBody>
      </p:sp>
      <p:sp>
        <p:nvSpPr>
          <p:cNvPr id="6" name="Plassholder for bunntekst 5"/>
          <p:cNvSpPr>
            <a:spLocks noGrp="1"/>
          </p:cNvSpPr>
          <p:nvPr>
            <p:ph type="ftr" sz="quarter" idx="12"/>
          </p:nvPr>
        </p:nvSpPr>
        <p:spPr/>
        <p:txBody>
          <a:bodyPr/>
          <a:lstStyle>
            <a:lvl1pPr>
              <a:defRPr/>
            </a:lvl1pPr>
          </a:lstStyle>
          <a:p>
            <a:endParaRPr lang="nb-NO"/>
          </a:p>
        </p:txBody>
      </p:sp>
    </p:spTree>
    <p:extLst>
      <p:ext uri="{BB962C8B-B14F-4D97-AF65-F5344CB8AC3E}">
        <p14:creationId xmlns:p14="http://schemas.microsoft.com/office/powerpoint/2010/main" val="38351420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688917" y="436564"/>
            <a:ext cx="2590800" cy="52292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914400" y="436564"/>
            <a:ext cx="7571317" cy="52292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3"/>
          <p:cNvSpPr>
            <a:spLocks noGrp="1"/>
          </p:cNvSpPr>
          <p:nvPr>
            <p:ph type="sldNum" sz="quarter" idx="10"/>
          </p:nvPr>
        </p:nvSpPr>
        <p:spPr/>
        <p:txBody>
          <a:bodyPr/>
          <a:lstStyle>
            <a:lvl1pPr>
              <a:defRPr/>
            </a:lvl1pPr>
          </a:lstStyle>
          <a:p>
            <a:fld id="{4379EB6A-E162-4DB2-8838-E98CA8A7B329}" type="slidenum">
              <a:rPr lang="nb-NO" smtClean="0"/>
              <a:t>‹#›</a:t>
            </a:fld>
            <a:endParaRPr lang="nb-NO"/>
          </a:p>
        </p:txBody>
      </p:sp>
      <p:sp>
        <p:nvSpPr>
          <p:cNvPr id="5" name="Plassholder for dato 4"/>
          <p:cNvSpPr>
            <a:spLocks noGrp="1"/>
          </p:cNvSpPr>
          <p:nvPr>
            <p:ph type="dt" sz="half" idx="11"/>
          </p:nvPr>
        </p:nvSpPr>
        <p:spPr/>
        <p:txBody>
          <a:bodyPr/>
          <a:lstStyle>
            <a:lvl1pPr>
              <a:defRPr/>
            </a:lvl1pPr>
          </a:lstStyle>
          <a:p>
            <a:fld id="{C37E580C-3CB8-45A1-ABF7-26EA6F1E0710}" type="datetimeFigureOut">
              <a:rPr lang="nb-NO" smtClean="0"/>
              <a:t>22.02.2021</a:t>
            </a:fld>
            <a:endParaRPr lang="nb-NO"/>
          </a:p>
        </p:txBody>
      </p:sp>
      <p:sp>
        <p:nvSpPr>
          <p:cNvPr id="6" name="Plassholder for bunntekst 5"/>
          <p:cNvSpPr>
            <a:spLocks noGrp="1"/>
          </p:cNvSpPr>
          <p:nvPr>
            <p:ph type="ftr" sz="quarter" idx="12"/>
          </p:nvPr>
        </p:nvSpPr>
        <p:spPr/>
        <p:txBody>
          <a:bodyPr/>
          <a:lstStyle>
            <a:lvl1pPr>
              <a:defRPr/>
            </a:lvl1pPr>
          </a:lstStyle>
          <a:p>
            <a:endParaRPr lang="nb-NO"/>
          </a:p>
        </p:txBody>
      </p:sp>
    </p:spTree>
    <p:extLst>
      <p:ext uri="{BB962C8B-B14F-4D97-AF65-F5344CB8AC3E}">
        <p14:creationId xmlns:p14="http://schemas.microsoft.com/office/powerpoint/2010/main" val="369358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6"/>
          <p:cNvSpPr>
            <a:spLocks noGrp="1"/>
          </p:cNvSpPr>
          <p:nvPr>
            <p:ph type="sldNum" sz="quarter" idx="10"/>
          </p:nvPr>
        </p:nvSpPr>
        <p:spPr/>
        <p:txBody>
          <a:bodyPr/>
          <a:lstStyle>
            <a:lvl1pPr>
              <a:defRPr/>
            </a:lvl1pPr>
          </a:lstStyle>
          <a:p>
            <a:fld id="{242F2044-8660-FB40-81EF-5724440AD563}" type="slidenum">
              <a:rPr lang="en-US"/>
              <a:pPr/>
              <a:t>‹#›</a:t>
            </a:fld>
            <a:endParaRPr lang="en-US"/>
          </a:p>
        </p:txBody>
      </p:sp>
      <p:sp>
        <p:nvSpPr>
          <p:cNvPr id="8" name="Plassholder for dato 7"/>
          <p:cNvSpPr>
            <a:spLocks noGrp="1"/>
          </p:cNvSpPr>
          <p:nvPr>
            <p:ph type="dt" sz="half" idx="11"/>
          </p:nvPr>
        </p:nvSpPr>
        <p:spPr/>
        <p:txBody>
          <a:bodyPr/>
          <a:lstStyle>
            <a:lvl1pPr>
              <a:defRPr/>
            </a:lvl1pPr>
          </a:lstStyle>
          <a:p>
            <a:endParaRPr lang="en-US"/>
          </a:p>
        </p:txBody>
      </p:sp>
      <p:sp>
        <p:nvSpPr>
          <p:cNvPr id="9" name="Plassholder for bunntekst 8"/>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172307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ysbildenummer 2"/>
          <p:cNvSpPr>
            <a:spLocks noGrp="1"/>
          </p:cNvSpPr>
          <p:nvPr>
            <p:ph type="sldNum" sz="quarter" idx="10"/>
          </p:nvPr>
        </p:nvSpPr>
        <p:spPr/>
        <p:txBody>
          <a:bodyPr/>
          <a:lstStyle>
            <a:lvl1pPr>
              <a:defRPr/>
            </a:lvl1pPr>
          </a:lstStyle>
          <a:p>
            <a:fld id="{9EAF25BB-FF8B-714B-87FD-16ADF0F900B0}" type="slidenum">
              <a:rPr lang="en-US"/>
              <a:pPr/>
              <a:t>‹#›</a:t>
            </a:fld>
            <a:endParaRPr lang="en-US"/>
          </a:p>
        </p:txBody>
      </p:sp>
      <p:sp>
        <p:nvSpPr>
          <p:cNvPr id="4" name="Plassholder for dato 3"/>
          <p:cNvSpPr>
            <a:spLocks noGrp="1"/>
          </p:cNvSpPr>
          <p:nvPr>
            <p:ph type="dt" sz="half" idx="11"/>
          </p:nvPr>
        </p:nvSpPr>
        <p:spPr/>
        <p:txBody>
          <a:bodyPr/>
          <a:lstStyle>
            <a:lvl1pPr>
              <a:defRPr/>
            </a:lvl1pPr>
          </a:lstStyle>
          <a:p>
            <a:endParaRPr lang="en-US"/>
          </a:p>
        </p:txBody>
      </p:sp>
      <p:sp>
        <p:nvSpPr>
          <p:cNvPr id="5" name="Plassholder for bunntekst 4"/>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3428937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lysbildenummer 1"/>
          <p:cNvSpPr>
            <a:spLocks noGrp="1"/>
          </p:cNvSpPr>
          <p:nvPr>
            <p:ph type="sldNum" sz="quarter" idx="10"/>
          </p:nvPr>
        </p:nvSpPr>
        <p:spPr/>
        <p:txBody>
          <a:bodyPr/>
          <a:lstStyle>
            <a:lvl1pPr>
              <a:defRPr/>
            </a:lvl1pPr>
          </a:lstStyle>
          <a:p>
            <a:fld id="{1585DCFC-9748-E140-B091-C81C263B07D8}" type="slidenum">
              <a:rPr lang="en-US"/>
              <a:pPr/>
              <a:t>‹#›</a:t>
            </a:fld>
            <a:endParaRPr lang="en-US"/>
          </a:p>
        </p:txBody>
      </p:sp>
      <p:sp>
        <p:nvSpPr>
          <p:cNvPr id="3" name="Plassholder for dato 2"/>
          <p:cNvSpPr>
            <a:spLocks noGrp="1"/>
          </p:cNvSpPr>
          <p:nvPr>
            <p:ph type="dt" sz="half" idx="11"/>
          </p:nvPr>
        </p:nvSpPr>
        <p:spPr/>
        <p:txBody>
          <a:bodyPr/>
          <a:lstStyle>
            <a:lvl1pPr>
              <a:defRPr/>
            </a:lvl1pPr>
          </a:lstStyle>
          <a:p>
            <a:endParaRPr lang="en-US"/>
          </a:p>
        </p:txBody>
      </p:sp>
      <p:sp>
        <p:nvSpPr>
          <p:cNvPr id="4" name="Plassholder for bunntekst 3"/>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72822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lysbildenummer 4"/>
          <p:cNvSpPr>
            <a:spLocks noGrp="1"/>
          </p:cNvSpPr>
          <p:nvPr>
            <p:ph type="sldNum" sz="quarter" idx="10"/>
          </p:nvPr>
        </p:nvSpPr>
        <p:spPr/>
        <p:txBody>
          <a:bodyPr/>
          <a:lstStyle>
            <a:lvl1pPr>
              <a:defRPr/>
            </a:lvl1pPr>
          </a:lstStyle>
          <a:p>
            <a:fld id="{2DB6D682-695E-3A4D-9E44-667752C579A4}" type="slidenum">
              <a:rPr lang="en-US"/>
              <a:pPr/>
              <a:t>‹#›</a:t>
            </a:fld>
            <a:endParaRPr lang="en-US"/>
          </a:p>
        </p:txBody>
      </p:sp>
      <p:sp>
        <p:nvSpPr>
          <p:cNvPr id="6" name="Plassholder for dato 5"/>
          <p:cNvSpPr>
            <a:spLocks noGrp="1"/>
          </p:cNvSpPr>
          <p:nvPr>
            <p:ph type="dt" sz="half" idx="11"/>
          </p:nvPr>
        </p:nvSpPr>
        <p:spPr/>
        <p:txBody>
          <a:bodyPr/>
          <a:lstStyle>
            <a:lvl1pPr>
              <a:defRPr/>
            </a:lvl1pPr>
          </a:lstStyle>
          <a:p>
            <a:endParaRPr lang="en-US"/>
          </a:p>
        </p:txBody>
      </p:sp>
      <p:sp>
        <p:nvSpPr>
          <p:cNvPr id="7" name="Plassholder for bunntekst 6"/>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342090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lysbildenummer 4"/>
          <p:cNvSpPr>
            <a:spLocks noGrp="1"/>
          </p:cNvSpPr>
          <p:nvPr>
            <p:ph type="sldNum" sz="quarter" idx="10"/>
          </p:nvPr>
        </p:nvSpPr>
        <p:spPr/>
        <p:txBody>
          <a:bodyPr/>
          <a:lstStyle>
            <a:lvl1pPr>
              <a:defRPr/>
            </a:lvl1pPr>
          </a:lstStyle>
          <a:p>
            <a:fld id="{1CC325F8-7BEE-894A-B652-0E45FD06CF45}" type="slidenum">
              <a:rPr lang="en-US"/>
              <a:pPr/>
              <a:t>‹#›</a:t>
            </a:fld>
            <a:endParaRPr lang="en-US"/>
          </a:p>
        </p:txBody>
      </p:sp>
      <p:sp>
        <p:nvSpPr>
          <p:cNvPr id="6" name="Plassholder for dato 5"/>
          <p:cNvSpPr>
            <a:spLocks noGrp="1"/>
          </p:cNvSpPr>
          <p:nvPr>
            <p:ph type="dt" sz="half" idx="11"/>
          </p:nvPr>
        </p:nvSpPr>
        <p:spPr/>
        <p:txBody>
          <a:bodyPr/>
          <a:lstStyle>
            <a:lvl1pPr>
              <a:defRPr/>
            </a:lvl1pPr>
          </a:lstStyle>
          <a:p>
            <a:endParaRPr lang="en-US"/>
          </a:p>
        </p:txBody>
      </p:sp>
      <p:sp>
        <p:nvSpPr>
          <p:cNvPr id="7" name="Plassholder for bunntekst 6"/>
          <p:cNvSpPr>
            <a:spLocks noGrp="1"/>
          </p:cNvSpPr>
          <p:nvPr>
            <p:ph type="ftr" sz="quarter" idx="12"/>
          </p:nvPr>
        </p:nvSpPr>
        <p:spPr/>
        <p:txBody>
          <a:bodyPr/>
          <a:lstStyle>
            <a:lvl1pPr>
              <a:defRPr/>
            </a:lvl1pPr>
          </a:lstStyle>
          <a:p>
            <a:r>
              <a:rPr lang="nb-NO"/>
              <a:t>Noklus Landsmøte Tromsø, 10.09.13</a:t>
            </a:r>
          </a:p>
        </p:txBody>
      </p:sp>
    </p:spTree>
    <p:extLst>
      <p:ext uri="{BB962C8B-B14F-4D97-AF65-F5344CB8AC3E}">
        <p14:creationId xmlns:p14="http://schemas.microsoft.com/office/powerpoint/2010/main" val="43690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ktangel 12"/>
          <p:cNvSpPr>
            <a:spLocks noChangeArrowheads="1"/>
          </p:cNvSpPr>
          <p:nvPr/>
        </p:nvSpPr>
        <p:spPr bwMode="auto">
          <a:xfrm>
            <a:off x="0" y="6311900"/>
            <a:ext cx="12192000" cy="546100"/>
          </a:xfrm>
          <a:prstGeom prst="rect">
            <a:avLst/>
          </a:prstGeom>
          <a:solidFill>
            <a:srgbClr val="9BBB18"/>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nb-NO" sz="1800">
              <a:solidFill>
                <a:schemeClr val="lt1"/>
              </a:solidFill>
              <a:latin typeface="+mn-lt"/>
              <a:ea typeface="+mn-ea"/>
            </a:endParaRPr>
          </a:p>
        </p:txBody>
      </p:sp>
      <p:sp>
        <p:nvSpPr>
          <p:cNvPr id="7" name="Slide Number Placeholder 5"/>
          <p:cNvSpPr>
            <a:spLocks noGrp="1"/>
          </p:cNvSpPr>
          <p:nvPr>
            <p:ph type="sldNum" sz="quarter" idx="4"/>
          </p:nvPr>
        </p:nvSpPr>
        <p:spPr>
          <a:xfrm>
            <a:off x="143933" y="6308726"/>
            <a:ext cx="7112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defRPr>
            </a:lvl1pPr>
          </a:lstStyle>
          <a:p>
            <a:fld id="{3217C5B9-535F-0F4A-99FD-A4C15074A733}" type="slidenum">
              <a:rPr lang="en-US"/>
              <a:pPr/>
              <a:t>‹#›</a:t>
            </a:fld>
            <a:endParaRPr lang="en-US"/>
          </a:p>
        </p:txBody>
      </p:sp>
      <p:sp>
        <p:nvSpPr>
          <p:cNvPr id="3076" name="Title Placeholder 1"/>
          <p:cNvSpPr>
            <a:spLocks noGrp="1"/>
          </p:cNvSpPr>
          <p:nvPr>
            <p:ph type="title"/>
          </p:nvPr>
        </p:nvSpPr>
        <p:spPr bwMode="auto">
          <a:xfrm>
            <a:off x="914401" y="436563"/>
            <a:ext cx="10361084"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3077" name="Text Placeholder 2"/>
          <p:cNvSpPr>
            <a:spLocks noGrp="1"/>
          </p:cNvSpPr>
          <p:nvPr>
            <p:ph type="body" idx="1"/>
          </p:nvPr>
        </p:nvSpPr>
        <p:spPr bwMode="auto">
          <a:xfrm>
            <a:off x="918634" y="2008188"/>
            <a:ext cx="10361084"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Date Placeholder 3"/>
          <p:cNvSpPr>
            <a:spLocks noGrp="1"/>
          </p:cNvSpPr>
          <p:nvPr>
            <p:ph type="dt" sz="half" idx="2"/>
          </p:nvPr>
        </p:nvSpPr>
        <p:spPr>
          <a:xfrm>
            <a:off x="1775884" y="6308726"/>
            <a:ext cx="2495549"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defRPr>
            </a:lvl1pPr>
          </a:lstStyle>
          <a:p>
            <a:endParaRPr lang="en-US"/>
          </a:p>
        </p:txBody>
      </p:sp>
      <p:pic>
        <p:nvPicPr>
          <p:cNvPr id="3079" name="Bilde 1" descr="Noklus_logo_2012_white_white.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40952" y="6400801"/>
            <a:ext cx="1898649"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0" name="Rectangle 8"/>
          <p:cNvSpPr>
            <a:spLocks noGrp="1" noChangeArrowheads="1"/>
          </p:cNvSpPr>
          <p:nvPr>
            <p:ph type="ftr" sz="quarter" idx="3"/>
          </p:nvPr>
        </p:nvSpPr>
        <p:spPr bwMode="auto">
          <a:xfrm>
            <a:off x="5039784" y="6319838"/>
            <a:ext cx="2785533"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r>
              <a:rPr lang="nb-NO"/>
              <a:t>Noklus Landsmøte Tromsø, 10.09.13</a:t>
            </a:r>
          </a:p>
        </p:txBody>
      </p:sp>
    </p:spTree>
    <p:extLst>
      <p:ext uri="{BB962C8B-B14F-4D97-AF65-F5344CB8AC3E}">
        <p14:creationId xmlns:p14="http://schemas.microsoft.com/office/powerpoint/2010/main" val="2309887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fontAlgn="base">
        <a:spcBef>
          <a:spcPct val="0"/>
        </a:spcBef>
        <a:spcAft>
          <a:spcPct val="0"/>
        </a:spcAft>
        <a:defRPr sz="4400">
          <a:solidFill>
            <a:schemeClr val="tx1"/>
          </a:solidFill>
          <a:latin typeface="+mj-lt"/>
          <a:ea typeface="+mj-ea"/>
          <a:cs typeface="+mj-cs"/>
        </a:defRPr>
      </a:lvl1pPr>
      <a:lvl2pPr algn="l" defTabSz="457200" rtl="0" fontAlgn="base">
        <a:spcBef>
          <a:spcPct val="0"/>
        </a:spcBef>
        <a:spcAft>
          <a:spcPct val="0"/>
        </a:spcAft>
        <a:defRPr sz="4400">
          <a:solidFill>
            <a:schemeClr val="tx1"/>
          </a:solidFill>
          <a:latin typeface="Calibri" charset="0"/>
          <a:ea typeface="ＭＳ Ｐゴシック" charset="0"/>
        </a:defRPr>
      </a:lvl2pPr>
      <a:lvl3pPr algn="l" defTabSz="457200" rtl="0" fontAlgn="base">
        <a:spcBef>
          <a:spcPct val="0"/>
        </a:spcBef>
        <a:spcAft>
          <a:spcPct val="0"/>
        </a:spcAft>
        <a:defRPr sz="4400">
          <a:solidFill>
            <a:schemeClr val="tx1"/>
          </a:solidFill>
          <a:latin typeface="Calibri" charset="0"/>
          <a:ea typeface="ＭＳ Ｐゴシック" charset="0"/>
        </a:defRPr>
      </a:lvl3pPr>
      <a:lvl4pPr algn="l" defTabSz="457200" rtl="0" fontAlgn="base">
        <a:spcBef>
          <a:spcPct val="0"/>
        </a:spcBef>
        <a:spcAft>
          <a:spcPct val="0"/>
        </a:spcAft>
        <a:defRPr sz="4400">
          <a:solidFill>
            <a:schemeClr val="tx1"/>
          </a:solidFill>
          <a:latin typeface="Calibri" charset="0"/>
          <a:ea typeface="ＭＳ Ｐゴシック" charset="0"/>
        </a:defRPr>
      </a:lvl4pPr>
      <a:lvl5pPr algn="l" defTabSz="457200" rtl="0" fontAlgn="base">
        <a:spcBef>
          <a:spcPct val="0"/>
        </a:spcBef>
        <a:spcAft>
          <a:spcPct val="0"/>
        </a:spcAft>
        <a:defRPr sz="4400">
          <a:solidFill>
            <a:schemeClr val="tx1"/>
          </a:solidFill>
          <a:latin typeface="Calibri" charset="0"/>
          <a:ea typeface="ＭＳ Ｐゴシック" charset="0"/>
        </a:defRPr>
      </a:lvl5pPr>
      <a:lvl6pPr marL="457200" algn="l" defTabSz="457200" rtl="0" fontAlgn="base">
        <a:spcBef>
          <a:spcPct val="0"/>
        </a:spcBef>
        <a:spcAft>
          <a:spcPct val="0"/>
        </a:spcAft>
        <a:defRPr sz="4400">
          <a:solidFill>
            <a:schemeClr val="tx1"/>
          </a:solidFill>
          <a:latin typeface="Calibri" charset="0"/>
          <a:ea typeface="ＭＳ Ｐゴシック" charset="0"/>
        </a:defRPr>
      </a:lvl6pPr>
      <a:lvl7pPr marL="914400" algn="l" defTabSz="457200" rtl="0" fontAlgn="base">
        <a:spcBef>
          <a:spcPct val="0"/>
        </a:spcBef>
        <a:spcAft>
          <a:spcPct val="0"/>
        </a:spcAft>
        <a:defRPr sz="4400">
          <a:solidFill>
            <a:schemeClr val="tx1"/>
          </a:solidFill>
          <a:latin typeface="Calibri" charset="0"/>
          <a:ea typeface="ＭＳ Ｐゴシック" charset="0"/>
        </a:defRPr>
      </a:lvl7pPr>
      <a:lvl8pPr marL="1371600" algn="l" defTabSz="457200" rtl="0" fontAlgn="base">
        <a:spcBef>
          <a:spcPct val="0"/>
        </a:spcBef>
        <a:spcAft>
          <a:spcPct val="0"/>
        </a:spcAft>
        <a:defRPr sz="4400">
          <a:solidFill>
            <a:schemeClr val="tx1"/>
          </a:solidFill>
          <a:latin typeface="Calibri" charset="0"/>
          <a:ea typeface="ＭＳ Ｐゴシック" charset="0"/>
        </a:defRPr>
      </a:lvl8pPr>
      <a:lvl9pPr marL="1828800" algn="l"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a:solidFill>
            <a:schemeClr val="tx1"/>
          </a:solidFill>
          <a:latin typeface="+mn-lt"/>
          <a:ea typeface="+mn-ea"/>
        </a:defRPr>
      </a:lvl2pPr>
      <a:lvl3pPr marL="1143000" indent="-228600" algn="l" defTabSz="457200" rtl="0" fontAlgn="base">
        <a:spcBef>
          <a:spcPct val="20000"/>
        </a:spcBef>
        <a:spcAft>
          <a:spcPct val="0"/>
        </a:spcAft>
        <a:buFont typeface="Arial" charset="0"/>
        <a:buChar char="•"/>
        <a:defRPr sz="2400">
          <a:solidFill>
            <a:schemeClr val="tx1"/>
          </a:solidFill>
          <a:latin typeface="+mn-lt"/>
          <a:ea typeface="+mn-ea"/>
        </a:defRPr>
      </a:lvl3pPr>
      <a:lvl4pPr marL="1600200" indent="-228600" algn="l" defTabSz="457200" rtl="0" fontAlgn="base">
        <a:spcBef>
          <a:spcPct val="20000"/>
        </a:spcBef>
        <a:spcAft>
          <a:spcPct val="0"/>
        </a:spcAft>
        <a:buFont typeface="Arial" charset="0"/>
        <a:buChar char="–"/>
        <a:defRPr sz="2000">
          <a:solidFill>
            <a:schemeClr val="tx1"/>
          </a:solidFill>
          <a:latin typeface="+mn-lt"/>
          <a:ea typeface="+mn-ea"/>
        </a:defRPr>
      </a:lvl4pPr>
      <a:lvl5pPr marL="2057400" indent="-228600" algn="l" defTabSz="457200" rtl="0" fontAlgn="base">
        <a:spcBef>
          <a:spcPct val="20000"/>
        </a:spcBef>
        <a:spcAft>
          <a:spcPct val="0"/>
        </a:spcAft>
        <a:buFont typeface="Arial" charset="0"/>
        <a:buChar char="»"/>
        <a:defRPr sz="2000">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mn-ea"/>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p:nvSpPr>
        <p:spPr>
          <a:xfrm>
            <a:off x="0" y="6311900"/>
            <a:ext cx="12192000" cy="546100"/>
          </a:xfrm>
          <a:prstGeom prst="rect">
            <a:avLst/>
          </a:prstGeom>
          <a:solidFill>
            <a:srgbClr val="9BBB1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sz="1800"/>
          </a:p>
        </p:txBody>
      </p:sp>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93F1B-4C23-4EEA-B81E-9A4A9FF8F12B}" type="datetimeFigureOut">
              <a:rPr lang="nb-NO" smtClean="0"/>
              <a:pPr/>
              <a:t>22.02.2021</a:t>
            </a:fld>
            <a:endParaRPr lang="nb-NO" dirty="0"/>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pic>
        <p:nvPicPr>
          <p:cNvPr id="8" name="Bilde 1" descr="Noklus_logo_2012_white_white.png"/>
          <p:cNvPicPr>
            <a:picLocks noChangeAspect="1"/>
          </p:cNvPicPr>
          <p:nvPr/>
        </p:nvPicPr>
        <p:blipFill>
          <a:blip r:embed="rId13" cstate="print"/>
          <a:srcRect/>
          <a:stretch>
            <a:fillRect/>
          </a:stretch>
        </p:blipFill>
        <p:spPr bwMode="auto">
          <a:xfrm>
            <a:off x="10140952" y="6400801"/>
            <a:ext cx="1898649" cy="384175"/>
          </a:xfrm>
          <a:prstGeom prst="rect">
            <a:avLst/>
          </a:prstGeom>
          <a:noFill/>
          <a:ln w="9525">
            <a:noFill/>
            <a:miter lim="800000"/>
            <a:headEnd/>
            <a:tailEnd/>
          </a:ln>
        </p:spPr>
      </p:pic>
    </p:spTree>
    <p:extLst>
      <p:ext uri="{BB962C8B-B14F-4D97-AF65-F5344CB8AC3E}">
        <p14:creationId xmlns:p14="http://schemas.microsoft.com/office/powerpoint/2010/main" val="1924907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ktangel 12"/>
          <p:cNvSpPr>
            <a:spLocks noChangeArrowheads="1"/>
          </p:cNvSpPr>
          <p:nvPr/>
        </p:nvSpPr>
        <p:spPr bwMode="auto">
          <a:xfrm>
            <a:off x="0" y="6311900"/>
            <a:ext cx="12192000" cy="546100"/>
          </a:xfrm>
          <a:prstGeom prst="rect">
            <a:avLst/>
          </a:prstGeom>
          <a:solidFill>
            <a:srgbClr val="9BBB18"/>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nb-NO" sz="1800">
              <a:solidFill>
                <a:schemeClr val="lt1"/>
              </a:solidFill>
              <a:latin typeface="+mn-lt"/>
              <a:ea typeface="+mn-ea"/>
            </a:endParaRPr>
          </a:p>
        </p:txBody>
      </p:sp>
      <p:sp>
        <p:nvSpPr>
          <p:cNvPr id="7" name="Slide Number Placeholder 5"/>
          <p:cNvSpPr>
            <a:spLocks noGrp="1"/>
          </p:cNvSpPr>
          <p:nvPr>
            <p:ph type="sldNum" sz="quarter" idx="4"/>
          </p:nvPr>
        </p:nvSpPr>
        <p:spPr>
          <a:xfrm>
            <a:off x="143933" y="6308726"/>
            <a:ext cx="7112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defRPr>
            </a:lvl1pPr>
          </a:lstStyle>
          <a:p>
            <a:fld id="{3217C5B9-535F-0F4A-99FD-A4C15074A733}" type="slidenum">
              <a:rPr lang="en-US"/>
              <a:pPr/>
              <a:t>‹#›</a:t>
            </a:fld>
            <a:endParaRPr lang="en-US"/>
          </a:p>
        </p:txBody>
      </p:sp>
      <p:sp>
        <p:nvSpPr>
          <p:cNvPr id="3076" name="Title Placeholder 1"/>
          <p:cNvSpPr>
            <a:spLocks noGrp="1"/>
          </p:cNvSpPr>
          <p:nvPr>
            <p:ph type="title"/>
          </p:nvPr>
        </p:nvSpPr>
        <p:spPr bwMode="auto">
          <a:xfrm>
            <a:off x="914401" y="436563"/>
            <a:ext cx="10361084"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3077" name="Text Placeholder 2"/>
          <p:cNvSpPr>
            <a:spLocks noGrp="1"/>
          </p:cNvSpPr>
          <p:nvPr>
            <p:ph type="body" idx="1"/>
          </p:nvPr>
        </p:nvSpPr>
        <p:spPr bwMode="auto">
          <a:xfrm>
            <a:off x="918634" y="2008188"/>
            <a:ext cx="10361084"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Date Placeholder 3"/>
          <p:cNvSpPr>
            <a:spLocks noGrp="1"/>
          </p:cNvSpPr>
          <p:nvPr>
            <p:ph type="dt" sz="half" idx="2"/>
          </p:nvPr>
        </p:nvSpPr>
        <p:spPr>
          <a:xfrm>
            <a:off x="1775884" y="6308726"/>
            <a:ext cx="2495549"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defRPr>
            </a:lvl1pPr>
          </a:lstStyle>
          <a:p>
            <a:endParaRPr lang="en-US"/>
          </a:p>
        </p:txBody>
      </p:sp>
      <p:pic>
        <p:nvPicPr>
          <p:cNvPr id="3079" name="Bilde 1" descr="Noklus_logo_2012_white_whit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40952" y="6400801"/>
            <a:ext cx="1898649"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0" name="Rectangle 8"/>
          <p:cNvSpPr>
            <a:spLocks noGrp="1" noChangeArrowheads="1"/>
          </p:cNvSpPr>
          <p:nvPr>
            <p:ph type="ftr" sz="quarter" idx="3"/>
          </p:nvPr>
        </p:nvSpPr>
        <p:spPr bwMode="auto">
          <a:xfrm>
            <a:off x="5039784" y="6319838"/>
            <a:ext cx="2785533"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r>
              <a:rPr lang="nb-NO"/>
              <a:t>Noklus Landsmøte Tromsø, 10.09.13</a:t>
            </a:r>
          </a:p>
        </p:txBody>
      </p:sp>
    </p:spTree>
    <p:extLst>
      <p:ext uri="{BB962C8B-B14F-4D97-AF65-F5344CB8AC3E}">
        <p14:creationId xmlns:p14="http://schemas.microsoft.com/office/powerpoint/2010/main" val="1409708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457200" rtl="0" fontAlgn="base">
        <a:spcBef>
          <a:spcPct val="0"/>
        </a:spcBef>
        <a:spcAft>
          <a:spcPct val="0"/>
        </a:spcAft>
        <a:defRPr sz="4400">
          <a:solidFill>
            <a:schemeClr val="tx1"/>
          </a:solidFill>
          <a:latin typeface="+mj-lt"/>
          <a:ea typeface="+mj-ea"/>
          <a:cs typeface="+mj-cs"/>
        </a:defRPr>
      </a:lvl1pPr>
      <a:lvl2pPr algn="l" defTabSz="457200" rtl="0" fontAlgn="base">
        <a:spcBef>
          <a:spcPct val="0"/>
        </a:spcBef>
        <a:spcAft>
          <a:spcPct val="0"/>
        </a:spcAft>
        <a:defRPr sz="4400">
          <a:solidFill>
            <a:schemeClr val="tx1"/>
          </a:solidFill>
          <a:latin typeface="Calibri" charset="0"/>
          <a:ea typeface="ＭＳ Ｐゴシック" charset="0"/>
        </a:defRPr>
      </a:lvl2pPr>
      <a:lvl3pPr algn="l" defTabSz="457200" rtl="0" fontAlgn="base">
        <a:spcBef>
          <a:spcPct val="0"/>
        </a:spcBef>
        <a:spcAft>
          <a:spcPct val="0"/>
        </a:spcAft>
        <a:defRPr sz="4400">
          <a:solidFill>
            <a:schemeClr val="tx1"/>
          </a:solidFill>
          <a:latin typeface="Calibri" charset="0"/>
          <a:ea typeface="ＭＳ Ｐゴシック" charset="0"/>
        </a:defRPr>
      </a:lvl3pPr>
      <a:lvl4pPr algn="l" defTabSz="457200" rtl="0" fontAlgn="base">
        <a:spcBef>
          <a:spcPct val="0"/>
        </a:spcBef>
        <a:spcAft>
          <a:spcPct val="0"/>
        </a:spcAft>
        <a:defRPr sz="4400">
          <a:solidFill>
            <a:schemeClr val="tx1"/>
          </a:solidFill>
          <a:latin typeface="Calibri" charset="0"/>
          <a:ea typeface="ＭＳ Ｐゴシック" charset="0"/>
        </a:defRPr>
      </a:lvl4pPr>
      <a:lvl5pPr algn="l" defTabSz="457200" rtl="0" fontAlgn="base">
        <a:spcBef>
          <a:spcPct val="0"/>
        </a:spcBef>
        <a:spcAft>
          <a:spcPct val="0"/>
        </a:spcAft>
        <a:defRPr sz="4400">
          <a:solidFill>
            <a:schemeClr val="tx1"/>
          </a:solidFill>
          <a:latin typeface="Calibri" charset="0"/>
          <a:ea typeface="ＭＳ Ｐゴシック" charset="0"/>
        </a:defRPr>
      </a:lvl5pPr>
      <a:lvl6pPr marL="457200" algn="l" defTabSz="457200" rtl="0" fontAlgn="base">
        <a:spcBef>
          <a:spcPct val="0"/>
        </a:spcBef>
        <a:spcAft>
          <a:spcPct val="0"/>
        </a:spcAft>
        <a:defRPr sz="4400">
          <a:solidFill>
            <a:schemeClr val="tx1"/>
          </a:solidFill>
          <a:latin typeface="Calibri" charset="0"/>
          <a:ea typeface="ＭＳ Ｐゴシック" charset="0"/>
        </a:defRPr>
      </a:lvl6pPr>
      <a:lvl7pPr marL="914400" algn="l" defTabSz="457200" rtl="0" fontAlgn="base">
        <a:spcBef>
          <a:spcPct val="0"/>
        </a:spcBef>
        <a:spcAft>
          <a:spcPct val="0"/>
        </a:spcAft>
        <a:defRPr sz="4400">
          <a:solidFill>
            <a:schemeClr val="tx1"/>
          </a:solidFill>
          <a:latin typeface="Calibri" charset="0"/>
          <a:ea typeface="ＭＳ Ｐゴシック" charset="0"/>
        </a:defRPr>
      </a:lvl7pPr>
      <a:lvl8pPr marL="1371600" algn="l" defTabSz="457200" rtl="0" fontAlgn="base">
        <a:spcBef>
          <a:spcPct val="0"/>
        </a:spcBef>
        <a:spcAft>
          <a:spcPct val="0"/>
        </a:spcAft>
        <a:defRPr sz="4400">
          <a:solidFill>
            <a:schemeClr val="tx1"/>
          </a:solidFill>
          <a:latin typeface="Calibri" charset="0"/>
          <a:ea typeface="ＭＳ Ｐゴシック" charset="0"/>
        </a:defRPr>
      </a:lvl8pPr>
      <a:lvl9pPr marL="1828800" algn="l"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a:solidFill>
            <a:schemeClr val="tx1"/>
          </a:solidFill>
          <a:latin typeface="+mn-lt"/>
          <a:ea typeface="+mn-ea"/>
        </a:defRPr>
      </a:lvl2pPr>
      <a:lvl3pPr marL="1143000" indent="-228600" algn="l" defTabSz="457200" rtl="0" fontAlgn="base">
        <a:spcBef>
          <a:spcPct val="20000"/>
        </a:spcBef>
        <a:spcAft>
          <a:spcPct val="0"/>
        </a:spcAft>
        <a:buFont typeface="Arial" charset="0"/>
        <a:buChar char="•"/>
        <a:defRPr sz="2400">
          <a:solidFill>
            <a:schemeClr val="tx1"/>
          </a:solidFill>
          <a:latin typeface="+mn-lt"/>
          <a:ea typeface="+mn-ea"/>
        </a:defRPr>
      </a:lvl3pPr>
      <a:lvl4pPr marL="1600200" indent="-228600" algn="l" defTabSz="457200" rtl="0" fontAlgn="base">
        <a:spcBef>
          <a:spcPct val="20000"/>
        </a:spcBef>
        <a:spcAft>
          <a:spcPct val="0"/>
        </a:spcAft>
        <a:buFont typeface="Arial" charset="0"/>
        <a:buChar char="–"/>
        <a:defRPr sz="2000">
          <a:solidFill>
            <a:schemeClr val="tx1"/>
          </a:solidFill>
          <a:latin typeface="+mn-lt"/>
          <a:ea typeface="+mn-ea"/>
        </a:defRPr>
      </a:lvl4pPr>
      <a:lvl5pPr marL="2057400" indent="-228600" algn="l" defTabSz="457200" rtl="0" fontAlgn="base">
        <a:spcBef>
          <a:spcPct val="20000"/>
        </a:spcBef>
        <a:spcAft>
          <a:spcPct val="0"/>
        </a:spcAft>
        <a:buFont typeface="Arial" charset="0"/>
        <a:buChar char="»"/>
        <a:defRPr sz="2000">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mn-ea"/>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ktangel 12"/>
          <p:cNvSpPr>
            <a:spLocks noChangeArrowheads="1"/>
          </p:cNvSpPr>
          <p:nvPr/>
        </p:nvSpPr>
        <p:spPr bwMode="auto">
          <a:xfrm>
            <a:off x="0" y="6311900"/>
            <a:ext cx="12192000" cy="546100"/>
          </a:xfrm>
          <a:prstGeom prst="rect">
            <a:avLst/>
          </a:prstGeom>
          <a:solidFill>
            <a:srgbClr val="9BBB18"/>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nb-NO" sz="1800">
              <a:solidFill>
                <a:schemeClr val="lt1"/>
              </a:solidFill>
              <a:latin typeface="+mn-lt"/>
              <a:ea typeface="+mn-ea"/>
            </a:endParaRPr>
          </a:p>
        </p:txBody>
      </p:sp>
      <p:sp>
        <p:nvSpPr>
          <p:cNvPr id="7" name="Slide Number Placeholder 5"/>
          <p:cNvSpPr>
            <a:spLocks noGrp="1"/>
          </p:cNvSpPr>
          <p:nvPr>
            <p:ph type="sldNum" sz="quarter" idx="4"/>
          </p:nvPr>
        </p:nvSpPr>
        <p:spPr>
          <a:xfrm>
            <a:off x="143933" y="6308726"/>
            <a:ext cx="7112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defRPr>
            </a:lvl1pPr>
          </a:lstStyle>
          <a:p>
            <a:fld id="{4379EB6A-E162-4DB2-8838-E98CA8A7B329}" type="slidenum">
              <a:rPr lang="nb-NO" smtClean="0"/>
              <a:t>‹#›</a:t>
            </a:fld>
            <a:endParaRPr lang="nb-NO"/>
          </a:p>
        </p:txBody>
      </p:sp>
      <p:sp>
        <p:nvSpPr>
          <p:cNvPr id="3076" name="Title Placeholder 1"/>
          <p:cNvSpPr>
            <a:spLocks noGrp="1"/>
          </p:cNvSpPr>
          <p:nvPr>
            <p:ph type="title"/>
          </p:nvPr>
        </p:nvSpPr>
        <p:spPr bwMode="auto">
          <a:xfrm>
            <a:off x="914401" y="436563"/>
            <a:ext cx="10361084"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3077" name="Text Placeholder 2"/>
          <p:cNvSpPr>
            <a:spLocks noGrp="1"/>
          </p:cNvSpPr>
          <p:nvPr>
            <p:ph type="body" idx="1"/>
          </p:nvPr>
        </p:nvSpPr>
        <p:spPr bwMode="auto">
          <a:xfrm>
            <a:off x="918634" y="2008188"/>
            <a:ext cx="10361084"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Date Placeholder 3"/>
          <p:cNvSpPr>
            <a:spLocks noGrp="1"/>
          </p:cNvSpPr>
          <p:nvPr>
            <p:ph type="dt" sz="half" idx="2"/>
          </p:nvPr>
        </p:nvSpPr>
        <p:spPr>
          <a:xfrm>
            <a:off x="1775884" y="6308726"/>
            <a:ext cx="2495549"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defRPr>
            </a:lvl1pPr>
          </a:lstStyle>
          <a:p>
            <a:fld id="{C37E580C-3CB8-45A1-ABF7-26EA6F1E0710}" type="datetimeFigureOut">
              <a:rPr lang="nb-NO" smtClean="0"/>
              <a:t>22.02.2021</a:t>
            </a:fld>
            <a:endParaRPr lang="nb-NO"/>
          </a:p>
        </p:txBody>
      </p:sp>
      <p:pic>
        <p:nvPicPr>
          <p:cNvPr id="3079" name="Bilde 1" descr="Noklus_logo_2012_white_whit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40952" y="6400801"/>
            <a:ext cx="1898649"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0" name="Rectangle 8"/>
          <p:cNvSpPr>
            <a:spLocks noGrp="1" noChangeArrowheads="1"/>
          </p:cNvSpPr>
          <p:nvPr>
            <p:ph type="ftr" sz="quarter" idx="3"/>
          </p:nvPr>
        </p:nvSpPr>
        <p:spPr bwMode="auto">
          <a:xfrm>
            <a:off x="5039784" y="6319838"/>
            <a:ext cx="2785533"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endParaRPr lang="nb-NO"/>
          </a:p>
        </p:txBody>
      </p:sp>
    </p:spTree>
    <p:extLst>
      <p:ext uri="{BB962C8B-B14F-4D97-AF65-F5344CB8AC3E}">
        <p14:creationId xmlns:p14="http://schemas.microsoft.com/office/powerpoint/2010/main" val="2924286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fontAlgn="base">
        <a:spcBef>
          <a:spcPct val="0"/>
        </a:spcBef>
        <a:spcAft>
          <a:spcPct val="0"/>
        </a:spcAft>
        <a:defRPr sz="4400">
          <a:solidFill>
            <a:schemeClr val="tx1"/>
          </a:solidFill>
          <a:latin typeface="+mj-lt"/>
          <a:ea typeface="+mj-ea"/>
          <a:cs typeface="+mj-cs"/>
        </a:defRPr>
      </a:lvl1pPr>
      <a:lvl2pPr algn="l" defTabSz="457200" rtl="0" fontAlgn="base">
        <a:spcBef>
          <a:spcPct val="0"/>
        </a:spcBef>
        <a:spcAft>
          <a:spcPct val="0"/>
        </a:spcAft>
        <a:defRPr sz="4400">
          <a:solidFill>
            <a:schemeClr val="tx1"/>
          </a:solidFill>
          <a:latin typeface="Calibri" charset="0"/>
          <a:ea typeface="ＭＳ Ｐゴシック" charset="0"/>
        </a:defRPr>
      </a:lvl2pPr>
      <a:lvl3pPr algn="l" defTabSz="457200" rtl="0" fontAlgn="base">
        <a:spcBef>
          <a:spcPct val="0"/>
        </a:spcBef>
        <a:spcAft>
          <a:spcPct val="0"/>
        </a:spcAft>
        <a:defRPr sz="4400">
          <a:solidFill>
            <a:schemeClr val="tx1"/>
          </a:solidFill>
          <a:latin typeface="Calibri" charset="0"/>
          <a:ea typeface="ＭＳ Ｐゴシック" charset="0"/>
        </a:defRPr>
      </a:lvl3pPr>
      <a:lvl4pPr algn="l" defTabSz="457200" rtl="0" fontAlgn="base">
        <a:spcBef>
          <a:spcPct val="0"/>
        </a:spcBef>
        <a:spcAft>
          <a:spcPct val="0"/>
        </a:spcAft>
        <a:defRPr sz="4400">
          <a:solidFill>
            <a:schemeClr val="tx1"/>
          </a:solidFill>
          <a:latin typeface="Calibri" charset="0"/>
          <a:ea typeface="ＭＳ Ｐゴシック" charset="0"/>
        </a:defRPr>
      </a:lvl4pPr>
      <a:lvl5pPr algn="l" defTabSz="457200" rtl="0" fontAlgn="base">
        <a:spcBef>
          <a:spcPct val="0"/>
        </a:spcBef>
        <a:spcAft>
          <a:spcPct val="0"/>
        </a:spcAft>
        <a:defRPr sz="4400">
          <a:solidFill>
            <a:schemeClr val="tx1"/>
          </a:solidFill>
          <a:latin typeface="Calibri" charset="0"/>
          <a:ea typeface="ＭＳ Ｐゴシック" charset="0"/>
        </a:defRPr>
      </a:lvl5pPr>
      <a:lvl6pPr marL="457200" algn="l" defTabSz="457200" rtl="0" fontAlgn="base">
        <a:spcBef>
          <a:spcPct val="0"/>
        </a:spcBef>
        <a:spcAft>
          <a:spcPct val="0"/>
        </a:spcAft>
        <a:defRPr sz="4400">
          <a:solidFill>
            <a:schemeClr val="tx1"/>
          </a:solidFill>
          <a:latin typeface="Calibri" charset="0"/>
          <a:ea typeface="ＭＳ Ｐゴシック" charset="0"/>
        </a:defRPr>
      </a:lvl6pPr>
      <a:lvl7pPr marL="914400" algn="l" defTabSz="457200" rtl="0" fontAlgn="base">
        <a:spcBef>
          <a:spcPct val="0"/>
        </a:spcBef>
        <a:spcAft>
          <a:spcPct val="0"/>
        </a:spcAft>
        <a:defRPr sz="4400">
          <a:solidFill>
            <a:schemeClr val="tx1"/>
          </a:solidFill>
          <a:latin typeface="Calibri" charset="0"/>
          <a:ea typeface="ＭＳ Ｐゴシック" charset="0"/>
        </a:defRPr>
      </a:lvl7pPr>
      <a:lvl8pPr marL="1371600" algn="l" defTabSz="457200" rtl="0" fontAlgn="base">
        <a:spcBef>
          <a:spcPct val="0"/>
        </a:spcBef>
        <a:spcAft>
          <a:spcPct val="0"/>
        </a:spcAft>
        <a:defRPr sz="4400">
          <a:solidFill>
            <a:schemeClr val="tx1"/>
          </a:solidFill>
          <a:latin typeface="Calibri" charset="0"/>
          <a:ea typeface="ＭＳ Ｐゴシック" charset="0"/>
        </a:defRPr>
      </a:lvl8pPr>
      <a:lvl9pPr marL="1828800" algn="l"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a:solidFill>
            <a:schemeClr val="tx1"/>
          </a:solidFill>
          <a:latin typeface="+mn-lt"/>
          <a:ea typeface="+mn-ea"/>
        </a:defRPr>
      </a:lvl2pPr>
      <a:lvl3pPr marL="1143000" indent="-228600" algn="l" defTabSz="457200" rtl="0" fontAlgn="base">
        <a:spcBef>
          <a:spcPct val="20000"/>
        </a:spcBef>
        <a:spcAft>
          <a:spcPct val="0"/>
        </a:spcAft>
        <a:buFont typeface="Arial" charset="0"/>
        <a:buChar char="•"/>
        <a:defRPr sz="2400">
          <a:solidFill>
            <a:schemeClr val="tx1"/>
          </a:solidFill>
          <a:latin typeface="+mn-lt"/>
          <a:ea typeface="+mn-ea"/>
        </a:defRPr>
      </a:lvl3pPr>
      <a:lvl4pPr marL="1600200" indent="-228600" algn="l" defTabSz="457200" rtl="0" fontAlgn="base">
        <a:spcBef>
          <a:spcPct val="20000"/>
        </a:spcBef>
        <a:spcAft>
          <a:spcPct val="0"/>
        </a:spcAft>
        <a:buFont typeface="Arial" charset="0"/>
        <a:buChar char="–"/>
        <a:defRPr sz="2000">
          <a:solidFill>
            <a:schemeClr val="tx1"/>
          </a:solidFill>
          <a:latin typeface="+mn-lt"/>
          <a:ea typeface="+mn-ea"/>
        </a:defRPr>
      </a:lvl4pPr>
      <a:lvl5pPr marL="2057400" indent="-228600" algn="l" defTabSz="457200" rtl="0" fontAlgn="base">
        <a:spcBef>
          <a:spcPct val="20000"/>
        </a:spcBef>
        <a:spcAft>
          <a:spcPct val="0"/>
        </a:spcAft>
        <a:buFont typeface="Arial" charset="0"/>
        <a:buChar char="»"/>
        <a:defRPr sz="2000">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mn-ea"/>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35.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l="44292" b="42175"/>
          <a:stretch>
            <a:fillRect/>
          </a:stretch>
        </p:blipFill>
        <p:spPr bwMode="auto">
          <a:xfrm>
            <a:off x="1524000" y="0"/>
            <a:ext cx="9144000" cy="6309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Tittel 4"/>
          <p:cNvSpPr txBox="1">
            <a:spLocks noGrp="1" noChangeArrowheads="1"/>
          </p:cNvSpPr>
          <p:nvPr>
            <p:ph type="title"/>
          </p:nvPr>
        </p:nvSpPr>
        <p:spPr bwMode="auto">
          <a:xfrm>
            <a:off x="1524000" y="446227"/>
            <a:ext cx="5544616" cy="2616101"/>
          </a:xfrm>
          <a:prstGeom prst="rect">
            <a:avLst/>
          </a:prstGeom>
          <a:noFill/>
          <a:ln w="9525">
            <a:noFill/>
            <a:miter lim="800000"/>
            <a:headEnd/>
            <a:tailEnd/>
          </a:ln>
        </p:spPr>
        <p:txBody>
          <a:bodyPr wrap="square">
            <a:spAutoFit/>
          </a:bodyPr>
          <a:lstStyle/>
          <a:p>
            <a:pPr algn="ctr">
              <a:defRPr/>
            </a:pPr>
            <a:r>
              <a:rPr lang="nb-NO" sz="2400" dirty="0">
                <a:solidFill>
                  <a:schemeClr val="bg2">
                    <a:lumMod val="50000"/>
                  </a:schemeClr>
                </a:solidFill>
              </a:rPr>
              <a:t>Norsk diabetesregister</a:t>
            </a:r>
            <a:br>
              <a:rPr lang="nb-NO" sz="2400" dirty="0">
                <a:solidFill>
                  <a:schemeClr val="bg2">
                    <a:lumMod val="50000"/>
                  </a:schemeClr>
                </a:solidFill>
              </a:rPr>
            </a:br>
            <a:r>
              <a:rPr lang="nb-NO" sz="2400" dirty="0">
                <a:solidFill>
                  <a:schemeClr val="bg2">
                    <a:lumMod val="50000"/>
                  </a:schemeClr>
                </a:solidFill>
              </a:rPr>
              <a:t> for voksne</a:t>
            </a:r>
            <a:br>
              <a:rPr lang="nb-NO" sz="2400" dirty="0">
                <a:solidFill>
                  <a:schemeClr val="bg2">
                    <a:lumMod val="50000"/>
                  </a:schemeClr>
                </a:solidFill>
              </a:rPr>
            </a:br>
            <a:r>
              <a:rPr lang="nb-NO" sz="2400" dirty="0">
                <a:solidFill>
                  <a:schemeClr val="bg2">
                    <a:lumMod val="50000"/>
                  </a:schemeClr>
                </a:solidFill>
              </a:rPr>
              <a:t>Kom i gang med </a:t>
            </a:r>
            <a:br>
              <a:rPr lang="nb-NO" sz="2400" dirty="0">
                <a:solidFill>
                  <a:schemeClr val="bg2">
                    <a:lumMod val="50000"/>
                  </a:schemeClr>
                </a:solidFill>
              </a:rPr>
            </a:br>
            <a:r>
              <a:rPr lang="nb-NO" sz="3600" dirty="0" err="1">
                <a:solidFill>
                  <a:schemeClr val="bg2">
                    <a:lumMod val="50000"/>
                  </a:schemeClr>
                </a:solidFill>
              </a:rPr>
              <a:t>Infodoc</a:t>
            </a:r>
            <a:r>
              <a:rPr lang="nb-NO" sz="3600" dirty="0">
                <a:solidFill>
                  <a:schemeClr val="bg2">
                    <a:lumMod val="50000"/>
                  </a:schemeClr>
                </a:solidFill>
              </a:rPr>
              <a:t> Diabeteskontroll (Noklus) </a:t>
            </a:r>
            <a:br>
              <a:rPr lang="nb-NO" sz="3600" dirty="0">
                <a:solidFill>
                  <a:schemeClr val="bg2">
                    <a:lumMod val="50000"/>
                  </a:schemeClr>
                </a:solidFill>
              </a:rPr>
            </a:br>
            <a:r>
              <a:rPr lang="nb-NO" sz="2000" dirty="0">
                <a:solidFill>
                  <a:schemeClr val="bg2">
                    <a:lumMod val="50000"/>
                  </a:schemeClr>
                </a:solidFill>
              </a:rPr>
              <a:t>Februar 2021</a:t>
            </a:r>
            <a:endParaRPr lang="nb-NO" sz="2000" dirty="0">
              <a:solidFill>
                <a:srgbClr val="080808"/>
              </a:solidFill>
            </a:endParaRPr>
          </a:p>
        </p:txBody>
      </p:sp>
      <p:pic>
        <p:nvPicPr>
          <p:cNvPr id="3" name="Bilde 2">
            <a:extLst>
              <a:ext uri="{FF2B5EF4-FFF2-40B4-BE49-F238E27FC236}">
                <a16:creationId xmlns:a16="http://schemas.microsoft.com/office/drawing/2014/main" id="{DB99AD79-9832-41FB-9557-93469FADCC03}"/>
              </a:ext>
            </a:extLst>
          </p:cNvPr>
          <p:cNvPicPr>
            <a:picLocks noChangeAspect="1"/>
          </p:cNvPicPr>
          <p:nvPr/>
        </p:nvPicPr>
        <p:blipFill>
          <a:blip r:embed="rId4"/>
          <a:stretch>
            <a:fillRect/>
          </a:stretch>
        </p:blipFill>
        <p:spPr>
          <a:xfrm>
            <a:off x="7068616" y="2986048"/>
            <a:ext cx="3133725" cy="809625"/>
          </a:xfrm>
          <a:prstGeom prst="rect">
            <a:avLst/>
          </a:prstGeom>
        </p:spPr>
      </p:pic>
    </p:spTree>
    <p:extLst>
      <p:ext uri="{BB962C8B-B14F-4D97-AF65-F5344CB8AC3E}">
        <p14:creationId xmlns:p14="http://schemas.microsoft.com/office/powerpoint/2010/main" val="38088327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0590E3-2CA4-460C-8106-3DDE64E2B5D9}"/>
              </a:ext>
            </a:extLst>
          </p:cNvPr>
          <p:cNvSpPr>
            <a:spLocks noGrp="1"/>
          </p:cNvSpPr>
          <p:nvPr>
            <p:ph type="title"/>
          </p:nvPr>
        </p:nvSpPr>
        <p:spPr/>
        <p:txBody>
          <a:bodyPr/>
          <a:lstStyle/>
          <a:p>
            <a:r>
              <a:rPr lang="nb-NO" dirty="0"/>
              <a:t>Takster</a:t>
            </a:r>
            <a:endParaRPr lang="en-US" dirty="0"/>
          </a:p>
        </p:txBody>
      </p:sp>
      <p:sp>
        <p:nvSpPr>
          <p:cNvPr id="3" name="Plassholder for innhold 2">
            <a:extLst>
              <a:ext uri="{FF2B5EF4-FFF2-40B4-BE49-F238E27FC236}">
                <a16:creationId xmlns:a16="http://schemas.microsoft.com/office/drawing/2014/main" id="{6F2C0B17-C700-44B2-93F3-1C11C8E4B335}"/>
              </a:ext>
            </a:extLst>
          </p:cNvPr>
          <p:cNvSpPr>
            <a:spLocks noGrp="1"/>
          </p:cNvSpPr>
          <p:nvPr>
            <p:ph idx="1"/>
          </p:nvPr>
        </p:nvSpPr>
        <p:spPr/>
        <p:txBody>
          <a:bodyPr/>
          <a:lstStyle/>
          <a:p>
            <a:r>
              <a:rPr lang="nb-NO" dirty="0"/>
              <a:t>Første gang du fyller ut skjemaet, bruker du taksten 109a. Ved andregangs utfylling og senere bruker du taksten 109b. </a:t>
            </a:r>
          </a:p>
          <a:p>
            <a:r>
              <a:rPr lang="nb-NO" dirty="0"/>
              <a:t>Takst 109a og 109b kan kun brukes én gang per pasient kalenderår. </a:t>
            </a:r>
          </a:p>
          <a:p>
            <a:pPr marL="0" indent="0">
              <a:buNone/>
            </a:pPr>
            <a:endParaRPr lang="en-US" dirty="0"/>
          </a:p>
        </p:txBody>
      </p:sp>
      <p:pic>
        <p:nvPicPr>
          <p:cNvPr id="4" name="Bilde 3">
            <a:extLst>
              <a:ext uri="{FF2B5EF4-FFF2-40B4-BE49-F238E27FC236}">
                <a16:creationId xmlns:a16="http://schemas.microsoft.com/office/drawing/2014/main" id="{6EC8F141-5665-4F1D-B15E-1D85169AFFCC}"/>
              </a:ext>
            </a:extLst>
          </p:cNvPr>
          <p:cNvPicPr>
            <a:picLocks noChangeAspect="1"/>
          </p:cNvPicPr>
          <p:nvPr/>
        </p:nvPicPr>
        <p:blipFill>
          <a:blip r:embed="rId2"/>
          <a:stretch>
            <a:fillRect/>
          </a:stretch>
        </p:blipFill>
        <p:spPr>
          <a:xfrm>
            <a:off x="9488582" y="5461000"/>
            <a:ext cx="3030630" cy="809625"/>
          </a:xfrm>
          <a:prstGeom prst="rect">
            <a:avLst/>
          </a:prstGeom>
        </p:spPr>
      </p:pic>
    </p:spTree>
    <p:extLst>
      <p:ext uri="{BB962C8B-B14F-4D97-AF65-F5344CB8AC3E}">
        <p14:creationId xmlns:p14="http://schemas.microsoft.com/office/powerpoint/2010/main" val="160514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23422B-FF7E-472B-82A6-C5BDFA1D7C65}"/>
              </a:ext>
            </a:extLst>
          </p:cNvPr>
          <p:cNvSpPr>
            <a:spLocks noGrp="1"/>
          </p:cNvSpPr>
          <p:nvPr>
            <p:ph type="title"/>
          </p:nvPr>
        </p:nvSpPr>
        <p:spPr/>
        <p:txBody>
          <a:bodyPr/>
          <a:lstStyle/>
          <a:p>
            <a:r>
              <a:rPr lang="nb-NO" dirty="0"/>
              <a:t>Få hjelp med F1</a:t>
            </a:r>
            <a:endParaRPr lang="en-US" dirty="0"/>
          </a:p>
        </p:txBody>
      </p:sp>
      <p:sp>
        <p:nvSpPr>
          <p:cNvPr id="3" name="Plassholder for innhold 2">
            <a:extLst>
              <a:ext uri="{FF2B5EF4-FFF2-40B4-BE49-F238E27FC236}">
                <a16:creationId xmlns:a16="http://schemas.microsoft.com/office/drawing/2014/main" id="{3AB93D9F-0045-4599-A5C8-BA53CA3253AE}"/>
              </a:ext>
            </a:extLst>
          </p:cNvPr>
          <p:cNvSpPr>
            <a:spLocks noGrp="1"/>
          </p:cNvSpPr>
          <p:nvPr>
            <p:ph idx="1"/>
          </p:nvPr>
        </p:nvSpPr>
        <p:spPr/>
        <p:txBody>
          <a:bodyPr/>
          <a:lstStyle/>
          <a:p>
            <a:r>
              <a:rPr lang="nb-NO" dirty="0"/>
              <a:t>Vil du ha hjelp til arbeidet med diabeteskontrollskjemaet, kan du trykke på F1-tasten når skjemaet er åpent. Hjelpefilen beskriver skjemaets innhold i mer detalj.</a:t>
            </a:r>
            <a:endParaRPr lang="en-US" dirty="0"/>
          </a:p>
        </p:txBody>
      </p:sp>
      <p:pic>
        <p:nvPicPr>
          <p:cNvPr id="4" name="Bilde 3">
            <a:extLst>
              <a:ext uri="{FF2B5EF4-FFF2-40B4-BE49-F238E27FC236}">
                <a16:creationId xmlns:a16="http://schemas.microsoft.com/office/drawing/2014/main" id="{7BDEA24F-5143-4E4C-ACD8-4B7177FC26A3}"/>
              </a:ext>
            </a:extLst>
          </p:cNvPr>
          <p:cNvPicPr>
            <a:picLocks noChangeAspect="1"/>
          </p:cNvPicPr>
          <p:nvPr/>
        </p:nvPicPr>
        <p:blipFill>
          <a:blip r:embed="rId2"/>
          <a:stretch>
            <a:fillRect/>
          </a:stretch>
        </p:blipFill>
        <p:spPr>
          <a:xfrm>
            <a:off x="9488582" y="5461000"/>
            <a:ext cx="3030630" cy="809625"/>
          </a:xfrm>
          <a:prstGeom prst="rect">
            <a:avLst/>
          </a:prstGeom>
        </p:spPr>
      </p:pic>
    </p:spTree>
    <p:extLst>
      <p:ext uri="{BB962C8B-B14F-4D97-AF65-F5344CB8AC3E}">
        <p14:creationId xmlns:p14="http://schemas.microsoft.com/office/powerpoint/2010/main" val="317489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AD513D-34BB-4B8C-BA48-487992C949B0}"/>
              </a:ext>
            </a:extLst>
          </p:cNvPr>
          <p:cNvSpPr>
            <a:spLocks noGrp="1"/>
          </p:cNvSpPr>
          <p:nvPr>
            <p:ph type="title"/>
          </p:nvPr>
        </p:nvSpPr>
        <p:spPr/>
        <p:txBody>
          <a:bodyPr/>
          <a:lstStyle/>
          <a:p>
            <a:r>
              <a:rPr lang="nb-NO" b="1" dirty="0" err="1"/>
              <a:t>Infodoc</a:t>
            </a:r>
            <a:endParaRPr lang="en-US" b="1" dirty="0"/>
          </a:p>
        </p:txBody>
      </p:sp>
      <p:sp>
        <p:nvSpPr>
          <p:cNvPr id="3" name="Plassholder for innhold 2">
            <a:extLst>
              <a:ext uri="{FF2B5EF4-FFF2-40B4-BE49-F238E27FC236}">
                <a16:creationId xmlns:a16="http://schemas.microsoft.com/office/drawing/2014/main" id="{65D8EE4C-7D79-4426-8F9F-1FC07D7DB620}"/>
              </a:ext>
            </a:extLst>
          </p:cNvPr>
          <p:cNvSpPr>
            <a:spLocks noGrp="1"/>
          </p:cNvSpPr>
          <p:nvPr>
            <p:ph idx="1"/>
          </p:nvPr>
        </p:nvSpPr>
        <p:spPr/>
        <p:txBody>
          <a:bodyPr/>
          <a:lstStyle/>
          <a:p>
            <a:r>
              <a:rPr lang="nb-NO" sz="2800" dirty="0"/>
              <a:t>Fullintegrert i journalsystemet til </a:t>
            </a:r>
            <a:r>
              <a:rPr lang="nb-NO" sz="2800" dirty="0" err="1"/>
              <a:t>Infodoc</a:t>
            </a:r>
            <a:r>
              <a:rPr lang="nb-NO" sz="2800" dirty="0"/>
              <a:t> (</a:t>
            </a:r>
            <a:r>
              <a:rPr lang="nb-NO" sz="2800"/>
              <a:t>for allmennleger </a:t>
            </a:r>
            <a:r>
              <a:rPr lang="nb-NO" sz="2800" dirty="0"/>
              <a:t>med server i SKY)</a:t>
            </a:r>
          </a:p>
          <a:p>
            <a:r>
              <a:rPr lang="nb-NO" sz="2800" dirty="0"/>
              <a:t>Kan rapportere Norsk diabetesregister for voksne </a:t>
            </a:r>
          </a:p>
          <a:p>
            <a:r>
              <a:rPr lang="nb-NO" sz="2800" dirty="0"/>
              <a:t>Alle </a:t>
            </a:r>
            <a:r>
              <a:rPr lang="nb-NO" sz="2800" dirty="0" err="1"/>
              <a:t>Infodoc</a:t>
            </a:r>
            <a:r>
              <a:rPr lang="nb-NO" sz="2800" dirty="0"/>
              <a:t> sine kunder er planlagt over på SKY i løpet av en toårsperiode</a:t>
            </a:r>
          </a:p>
          <a:p>
            <a:r>
              <a:rPr lang="nb-NO" sz="2800" dirty="0"/>
              <a:t>Kunder som ikke er over på </a:t>
            </a:r>
            <a:r>
              <a:rPr lang="nb-NO" sz="2800" dirty="0" err="1"/>
              <a:t>Infodoc</a:t>
            </a:r>
            <a:r>
              <a:rPr lang="nb-NO" sz="2800" dirty="0"/>
              <a:t> sin server i SKY, bruker den gamle Noklus-programvaren inntil de er over</a:t>
            </a:r>
          </a:p>
          <a:p>
            <a:endParaRPr lang="en-US" dirty="0"/>
          </a:p>
        </p:txBody>
      </p:sp>
      <p:pic>
        <p:nvPicPr>
          <p:cNvPr id="5" name="Bilde 4">
            <a:extLst>
              <a:ext uri="{FF2B5EF4-FFF2-40B4-BE49-F238E27FC236}">
                <a16:creationId xmlns:a16="http://schemas.microsoft.com/office/drawing/2014/main" id="{CC1369B0-2CA3-434E-AA71-D3BF5BF4EB8E}"/>
              </a:ext>
            </a:extLst>
          </p:cNvPr>
          <p:cNvPicPr>
            <a:picLocks noChangeAspect="1"/>
          </p:cNvPicPr>
          <p:nvPr/>
        </p:nvPicPr>
        <p:blipFill>
          <a:blip r:embed="rId3"/>
          <a:stretch>
            <a:fillRect/>
          </a:stretch>
        </p:blipFill>
        <p:spPr>
          <a:xfrm>
            <a:off x="9488582" y="5461000"/>
            <a:ext cx="3030630" cy="809625"/>
          </a:xfrm>
          <a:prstGeom prst="rect">
            <a:avLst/>
          </a:prstGeom>
        </p:spPr>
      </p:pic>
    </p:spTree>
    <p:extLst>
      <p:ext uri="{BB962C8B-B14F-4D97-AF65-F5344CB8AC3E}">
        <p14:creationId xmlns:p14="http://schemas.microsoft.com/office/powerpoint/2010/main" val="108869615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8C4011-C9F9-42F0-A4EF-E10DD5BA9884}"/>
              </a:ext>
            </a:extLst>
          </p:cNvPr>
          <p:cNvSpPr>
            <a:spLocks noGrp="1"/>
          </p:cNvSpPr>
          <p:nvPr>
            <p:ph type="title"/>
          </p:nvPr>
        </p:nvSpPr>
        <p:spPr/>
        <p:txBody>
          <a:bodyPr/>
          <a:lstStyle/>
          <a:p>
            <a:endParaRPr lang="en-US"/>
          </a:p>
        </p:txBody>
      </p:sp>
      <p:pic>
        <p:nvPicPr>
          <p:cNvPr id="6" name="Bilde 5">
            <a:extLst>
              <a:ext uri="{FF2B5EF4-FFF2-40B4-BE49-F238E27FC236}">
                <a16:creationId xmlns:a16="http://schemas.microsoft.com/office/drawing/2014/main" id="{4377B09C-594D-460D-8FAC-BB99EA400362}"/>
              </a:ext>
            </a:extLst>
          </p:cNvPr>
          <p:cNvPicPr>
            <a:picLocks noChangeAspect="1"/>
          </p:cNvPicPr>
          <p:nvPr/>
        </p:nvPicPr>
        <p:blipFill>
          <a:blip r:embed="rId2"/>
          <a:stretch>
            <a:fillRect/>
          </a:stretch>
        </p:blipFill>
        <p:spPr>
          <a:xfrm>
            <a:off x="9488582" y="5461000"/>
            <a:ext cx="3030630" cy="809625"/>
          </a:xfrm>
          <a:prstGeom prst="rect">
            <a:avLst/>
          </a:prstGeom>
        </p:spPr>
      </p:pic>
      <p:sp>
        <p:nvSpPr>
          <p:cNvPr id="4" name="Plassholder for innhold 3">
            <a:extLst>
              <a:ext uri="{FF2B5EF4-FFF2-40B4-BE49-F238E27FC236}">
                <a16:creationId xmlns:a16="http://schemas.microsoft.com/office/drawing/2014/main" id="{6DE37A95-5364-4094-9FCF-18C76D0ABFD2}"/>
              </a:ext>
            </a:extLst>
          </p:cNvPr>
          <p:cNvSpPr>
            <a:spLocks noGrp="1"/>
          </p:cNvSpPr>
          <p:nvPr>
            <p:ph idx="1"/>
          </p:nvPr>
        </p:nvSpPr>
        <p:spPr/>
        <p:txBody>
          <a:bodyPr/>
          <a:lstStyle/>
          <a:p>
            <a:endParaRPr lang="en-US"/>
          </a:p>
        </p:txBody>
      </p:sp>
      <p:pic>
        <p:nvPicPr>
          <p:cNvPr id="8" name="Bilde 7">
            <a:extLst>
              <a:ext uri="{FF2B5EF4-FFF2-40B4-BE49-F238E27FC236}">
                <a16:creationId xmlns:a16="http://schemas.microsoft.com/office/drawing/2014/main" id="{594A5EBC-C34D-4671-AD68-5706658C0ECC}"/>
              </a:ext>
            </a:extLst>
          </p:cNvPr>
          <p:cNvPicPr>
            <a:picLocks noChangeAspect="1"/>
          </p:cNvPicPr>
          <p:nvPr/>
        </p:nvPicPr>
        <p:blipFill>
          <a:blip r:embed="rId3"/>
          <a:stretch>
            <a:fillRect/>
          </a:stretch>
        </p:blipFill>
        <p:spPr>
          <a:xfrm>
            <a:off x="0" y="231383"/>
            <a:ext cx="12192000" cy="6395233"/>
          </a:xfrm>
          <a:prstGeom prst="rect">
            <a:avLst/>
          </a:prstGeom>
        </p:spPr>
      </p:pic>
    </p:spTree>
    <p:extLst>
      <p:ext uri="{BB962C8B-B14F-4D97-AF65-F5344CB8AC3E}">
        <p14:creationId xmlns:p14="http://schemas.microsoft.com/office/powerpoint/2010/main" val="370779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490100-980C-48D2-9E48-E6132AC26EFC}"/>
              </a:ext>
            </a:extLst>
          </p:cNvPr>
          <p:cNvSpPr>
            <a:spLocks noGrp="1"/>
          </p:cNvSpPr>
          <p:nvPr>
            <p:ph type="title"/>
          </p:nvPr>
        </p:nvSpPr>
        <p:spPr/>
        <p:txBody>
          <a:bodyPr/>
          <a:lstStyle/>
          <a:p>
            <a:r>
              <a:rPr lang="nb-NO" dirty="0"/>
              <a:t>Åpne skjemaet </a:t>
            </a:r>
            <a:endParaRPr lang="en-US" dirty="0"/>
          </a:p>
        </p:txBody>
      </p:sp>
      <p:sp>
        <p:nvSpPr>
          <p:cNvPr id="3" name="Plassholder for innhold 2">
            <a:extLst>
              <a:ext uri="{FF2B5EF4-FFF2-40B4-BE49-F238E27FC236}">
                <a16:creationId xmlns:a16="http://schemas.microsoft.com/office/drawing/2014/main" id="{DC7547EA-E9EA-43C8-9913-BC97420E1B29}"/>
              </a:ext>
            </a:extLst>
          </p:cNvPr>
          <p:cNvSpPr>
            <a:spLocks noGrp="1"/>
          </p:cNvSpPr>
          <p:nvPr>
            <p:ph idx="1"/>
          </p:nvPr>
        </p:nvSpPr>
        <p:spPr>
          <a:xfrm>
            <a:off x="918634" y="1378634"/>
            <a:ext cx="10361084" cy="4287154"/>
          </a:xfrm>
        </p:spPr>
        <p:txBody>
          <a:bodyPr/>
          <a:lstStyle/>
          <a:p>
            <a:r>
              <a:rPr lang="nb-NO" dirty="0"/>
              <a:t>Alternativ 1 </a:t>
            </a:r>
          </a:p>
          <a:p>
            <a:pPr marL="0" indent="0">
              <a:buNone/>
            </a:pPr>
            <a:r>
              <a:rPr lang="nb-NO" sz="2000" dirty="0"/>
              <a:t>Når du åpner journalen til en pasient som er registrert med diagnosen diabetes, og det ikke er innsendt opplysninger allerede, blir det åpnet en dialogboks der du blir spurt om du vil åpne diabeteskontrollskjemaet. Svar Ja.</a:t>
            </a:r>
          </a:p>
          <a:p>
            <a:pPr>
              <a:buFont typeface="Arial" panose="020B0604020202020204" pitchFamily="34" charset="0"/>
              <a:buChar char="•"/>
            </a:pPr>
            <a:r>
              <a:rPr lang="nb-NO" dirty="0"/>
              <a:t>Alternativ 2 (denne må endres)</a:t>
            </a:r>
          </a:p>
          <a:p>
            <a:pPr marL="0" indent="0">
              <a:buNone/>
            </a:pPr>
            <a:r>
              <a:rPr lang="nb-NO" sz="2000" dirty="0"/>
              <a:t>Åpne skjemaet manuelt ved hjelp av snarveien (den må være aktivert): </a:t>
            </a:r>
          </a:p>
          <a:p>
            <a:pPr marL="457200" indent="-457200">
              <a:buAutoNum type="arabicPeriod"/>
            </a:pPr>
            <a:r>
              <a:rPr lang="nb-NO" sz="2000" dirty="0"/>
              <a:t>Fra journalen: Trykk på </a:t>
            </a:r>
            <a:r>
              <a:rPr lang="nb-NO" sz="2000" dirty="0" err="1"/>
              <a:t>funksjonstasten</a:t>
            </a:r>
            <a:r>
              <a:rPr lang="nb-NO" sz="2000" dirty="0"/>
              <a:t> F9 eller velg lenken «Snarveier» i funksjonspanelet. </a:t>
            </a:r>
          </a:p>
          <a:p>
            <a:pPr marL="457200" indent="-457200">
              <a:buAutoNum type="arabicPeriod"/>
            </a:pPr>
            <a:r>
              <a:rPr lang="nb-NO" sz="2000" dirty="0"/>
              <a:t>Søk etter «Diabeteskontroll» i snarvei-menyen som blir åpnet. </a:t>
            </a:r>
          </a:p>
          <a:p>
            <a:pPr marL="457200" indent="-457200">
              <a:buAutoNum type="arabicPeriod"/>
            </a:pPr>
            <a:r>
              <a:rPr lang="nb-NO" sz="2000" dirty="0"/>
              <a:t>Trykk på Utfør-knappen nederst i funksjonspanelet eller på Enter-tasten. Skjemaet åpnes som en egen nettside og kan fylles ut elektronisk.</a:t>
            </a:r>
            <a:endParaRPr lang="en-US" sz="2000" dirty="0"/>
          </a:p>
        </p:txBody>
      </p:sp>
      <p:pic>
        <p:nvPicPr>
          <p:cNvPr id="4" name="Bilde 3">
            <a:extLst>
              <a:ext uri="{FF2B5EF4-FFF2-40B4-BE49-F238E27FC236}">
                <a16:creationId xmlns:a16="http://schemas.microsoft.com/office/drawing/2014/main" id="{6EB52A46-7B33-4412-8EC1-EEA051CF19C6}"/>
              </a:ext>
            </a:extLst>
          </p:cNvPr>
          <p:cNvPicPr>
            <a:picLocks noChangeAspect="1"/>
          </p:cNvPicPr>
          <p:nvPr/>
        </p:nvPicPr>
        <p:blipFill>
          <a:blip r:embed="rId2"/>
          <a:stretch>
            <a:fillRect/>
          </a:stretch>
        </p:blipFill>
        <p:spPr>
          <a:xfrm>
            <a:off x="9488582" y="5461000"/>
            <a:ext cx="3030630" cy="809625"/>
          </a:xfrm>
          <a:prstGeom prst="rect">
            <a:avLst/>
          </a:prstGeom>
        </p:spPr>
      </p:pic>
    </p:spTree>
    <p:extLst>
      <p:ext uri="{BB962C8B-B14F-4D97-AF65-F5344CB8AC3E}">
        <p14:creationId xmlns:p14="http://schemas.microsoft.com/office/powerpoint/2010/main" val="4261477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10ACB8-8676-480A-A503-0052543A5023}"/>
              </a:ext>
            </a:extLst>
          </p:cNvPr>
          <p:cNvSpPr>
            <a:spLocks noGrp="1"/>
          </p:cNvSpPr>
          <p:nvPr>
            <p:ph type="title"/>
          </p:nvPr>
        </p:nvSpPr>
        <p:spPr/>
        <p:txBody>
          <a:bodyPr/>
          <a:lstStyle/>
          <a:p>
            <a:r>
              <a:rPr lang="en-US" dirty="0" err="1"/>
              <a:t>Samtykke</a:t>
            </a:r>
            <a:endParaRPr lang="en-US" dirty="0"/>
          </a:p>
        </p:txBody>
      </p:sp>
      <p:sp>
        <p:nvSpPr>
          <p:cNvPr id="3" name="Plassholder for innhold 2">
            <a:extLst>
              <a:ext uri="{FF2B5EF4-FFF2-40B4-BE49-F238E27FC236}">
                <a16:creationId xmlns:a16="http://schemas.microsoft.com/office/drawing/2014/main" id="{2B7F25B0-E3E8-4912-BE14-3F6691F88FEF}"/>
              </a:ext>
            </a:extLst>
          </p:cNvPr>
          <p:cNvSpPr>
            <a:spLocks noGrp="1"/>
          </p:cNvSpPr>
          <p:nvPr>
            <p:ph idx="1"/>
          </p:nvPr>
        </p:nvSpPr>
        <p:spPr/>
        <p:txBody>
          <a:bodyPr/>
          <a:lstStyle/>
          <a:p>
            <a:r>
              <a:rPr lang="nb-NO" dirty="0"/>
              <a:t>Pasientene måtte før november 2020 samtykke til at data kunne sendes til Norsk diabetesregister for voksne. Registeret er nå reservasjonsbasert i stedet og en trenger ikke samle samtykke</a:t>
            </a:r>
            <a:endParaRPr lang="nb-NO" dirty="0">
              <a:solidFill>
                <a:srgbClr val="FF0000"/>
              </a:solidFill>
            </a:endParaRPr>
          </a:p>
          <a:p>
            <a:r>
              <a:rPr lang="nb-NO" dirty="0" err="1"/>
              <a:t>Infodoc</a:t>
            </a:r>
            <a:r>
              <a:rPr lang="nb-NO" dirty="0"/>
              <a:t> vil oppdatere programvaren våren 2021, slik at samtykke-variabelen forsvinner.</a:t>
            </a:r>
            <a:endParaRPr lang="en-US" dirty="0"/>
          </a:p>
        </p:txBody>
      </p:sp>
      <p:pic>
        <p:nvPicPr>
          <p:cNvPr id="4" name="Bilde 3">
            <a:extLst>
              <a:ext uri="{FF2B5EF4-FFF2-40B4-BE49-F238E27FC236}">
                <a16:creationId xmlns:a16="http://schemas.microsoft.com/office/drawing/2014/main" id="{A0057436-395A-4674-B9A2-6A9E2EDC1165}"/>
              </a:ext>
            </a:extLst>
          </p:cNvPr>
          <p:cNvPicPr>
            <a:picLocks noChangeAspect="1"/>
          </p:cNvPicPr>
          <p:nvPr/>
        </p:nvPicPr>
        <p:blipFill>
          <a:blip r:embed="rId2"/>
          <a:stretch>
            <a:fillRect/>
          </a:stretch>
        </p:blipFill>
        <p:spPr>
          <a:xfrm>
            <a:off x="9488582" y="5461000"/>
            <a:ext cx="3030630" cy="809625"/>
          </a:xfrm>
          <a:prstGeom prst="rect">
            <a:avLst/>
          </a:prstGeom>
        </p:spPr>
      </p:pic>
    </p:spTree>
    <p:extLst>
      <p:ext uri="{BB962C8B-B14F-4D97-AF65-F5344CB8AC3E}">
        <p14:creationId xmlns:p14="http://schemas.microsoft.com/office/powerpoint/2010/main" val="198869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1D4684-E2B1-479B-8163-E99BFD3BF305}"/>
              </a:ext>
            </a:extLst>
          </p:cNvPr>
          <p:cNvSpPr>
            <a:spLocks noGrp="1"/>
          </p:cNvSpPr>
          <p:nvPr>
            <p:ph type="title"/>
          </p:nvPr>
        </p:nvSpPr>
        <p:spPr/>
        <p:txBody>
          <a:bodyPr/>
          <a:lstStyle/>
          <a:p>
            <a:r>
              <a:rPr lang="en-US" dirty="0" err="1"/>
              <a:t>Nytt</a:t>
            </a:r>
            <a:r>
              <a:rPr lang="en-US" dirty="0"/>
              <a:t> </a:t>
            </a:r>
            <a:r>
              <a:rPr lang="en-US" dirty="0" err="1"/>
              <a:t>skjema</a:t>
            </a:r>
            <a:r>
              <a:rPr lang="en-US" dirty="0"/>
              <a:t> </a:t>
            </a:r>
            <a:r>
              <a:rPr lang="en-US" dirty="0" err="1"/>
              <a:t>ved</a:t>
            </a:r>
            <a:r>
              <a:rPr lang="en-US" dirty="0"/>
              <a:t> </a:t>
            </a:r>
            <a:r>
              <a:rPr lang="en-US" dirty="0" err="1"/>
              <a:t>årsskiftet</a:t>
            </a:r>
            <a:endParaRPr lang="en-US" dirty="0"/>
          </a:p>
        </p:txBody>
      </p:sp>
      <p:sp>
        <p:nvSpPr>
          <p:cNvPr id="3" name="Plassholder for innhold 2">
            <a:extLst>
              <a:ext uri="{FF2B5EF4-FFF2-40B4-BE49-F238E27FC236}">
                <a16:creationId xmlns:a16="http://schemas.microsoft.com/office/drawing/2014/main" id="{8D5CDE9F-9B55-4332-B1CC-640DC9334BBC}"/>
              </a:ext>
            </a:extLst>
          </p:cNvPr>
          <p:cNvSpPr>
            <a:spLocks noGrp="1"/>
          </p:cNvSpPr>
          <p:nvPr>
            <p:ph idx="1"/>
          </p:nvPr>
        </p:nvSpPr>
        <p:spPr/>
        <p:txBody>
          <a:bodyPr/>
          <a:lstStyle/>
          <a:p>
            <a:r>
              <a:rPr lang="en-US" dirty="0" err="1"/>
              <a:t>Ved</a:t>
            </a:r>
            <a:r>
              <a:rPr lang="en-US" dirty="0"/>
              <a:t> </a:t>
            </a:r>
            <a:r>
              <a:rPr lang="en-US" dirty="0" err="1"/>
              <a:t>årsskiftet</a:t>
            </a:r>
            <a:r>
              <a:rPr lang="en-US" dirty="0"/>
              <a:t> </a:t>
            </a:r>
            <a:r>
              <a:rPr lang="en-US" dirty="0" err="1"/>
              <a:t>blir</a:t>
            </a:r>
            <a:r>
              <a:rPr lang="en-US" dirty="0"/>
              <a:t> det </a:t>
            </a:r>
            <a:r>
              <a:rPr lang="en-US" dirty="0" err="1"/>
              <a:t>automatisk</a:t>
            </a:r>
            <a:r>
              <a:rPr lang="en-US" dirty="0"/>
              <a:t> </a:t>
            </a:r>
            <a:r>
              <a:rPr lang="en-US" dirty="0" err="1"/>
              <a:t>opprettet</a:t>
            </a:r>
            <a:r>
              <a:rPr lang="en-US" dirty="0"/>
              <a:t> </a:t>
            </a:r>
            <a:r>
              <a:rPr lang="en-US" dirty="0" err="1"/>
              <a:t>nytt</a:t>
            </a:r>
            <a:r>
              <a:rPr lang="en-US" dirty="0"/>
              <a:t> </a:t>
            </a:r>
            <a:r>
              <a:rPr lang="en-US" dirty="0" err="1"/>
              <a:t>skjema</a:t>
            </a:r>
            <a:r>
              <a:rPr lang="en-US" dirty="0"/>
              <a:t> for </a:t>
            </a:r>
            <a:r>
              <a:rPr lang="en-US" dirty="0" err="1"/>
              <a:t>diabeteskontroll</a:t>
            </a:r>
            <a:r>
              <a:rPr lang="en-US" dirty="0"/>
              <a:t>. </a:t>
            </a:r>
          </a:p>
          <a:p>
            <a:r>
              <a:rPr lang="en-US" dirty="0" err="1"/>
              <a:t>Fjorårets</a:t>
            </a:r>
            <a:r>
              <a:rPr lang="en-US" dirty="0"/>
              <a:t> data </a:t>
            </a:r>
            <a:r>
              <a:rPr lang="en-US" dirty="0" err="1"/>
              <a:t>følger</a:t>
            </a:r>
            <a:r>
              <a:rPr lang="en-US" dirty="0"/>
              <a:t> med over </a:t>
            </a:r>
            <a:r>
              <a:rPr lang="en-US" dirty="0" err="1"/>
              <a:t>i</a:t>
            </a:r>
            <a:r>
              <a:rPr lang="en-US" dirty="0"/>
              <a:t> det nye </a:t>
            </a:r>
            <a:r>
              <a:rPr lang="en-US" dirty="0" err="1"/>
              <a:t>skjemaet</a:t>
            </a:r>
            <a:r>
              <a:rPr lang="en-US" dirty="0"/>
              <a:t>, med </a:t>
            </a:r>
            <a:r>
              <a:rPr lang="en-US" dirty="0" err="1"/>
              <a:t>unntak</a:t>
            </a:r>
            <a:r>
              <a:rPr lang="en-US" dirty="0"/>
              <a:t> av </a:t>
            </a:r>
            <a:r>
              <a:rPr lang="en-US" dirty="0" err="1"/>
              <a:t>feltene</a:t>
            </a:r>
            <a:r>
              <a:rPr lang="en-US" dirty="0"/>
              <a:t> </a:t>
            </a:r>
            <a:r>
              <a:rPr lang="en-US" dirty="0" err="1"/>
              <a:t>i</a:t>
            </a:r>
            <a:r>
              <a:rPr lang="en-US" dirty="0"/>
              <a:t> </a:t>
            </a:r>
            <a:r>
              <a:rPr lang="en-US" dirty="0" err="1"/>
              <a:t>kategorien</a:t>
            </a:r>
            <a:r>
              <a:rPr lang="en-US" dirty="0"/>
              <a:t> </a:t>
            </a:r>
            <a:r>
              <a:rPr lang="en-US" dirty="0" err="1"/>
              <a:t>Årskontroll</a:t>
            </a:r>
            <a:r>
              <a:rPr lang="en-US" dirty="0"/>
              <a:t>, der du </a:t>
            </a:r>
            <a:r>
              <a:rPr lang="en-US" dirty="0" err="1"/>
              <a:t>må</a:t>
            </a:r>
            <a:r>
              <a:rPr lang="en-US" dirty="0"/>
              <a:t> </a:t>
            </a:r>
            <a:r>
              <a:rPr lang="en-US" dirty="0" err="1"/>
              <a:t>legge</a:t>
            </a:r>
            <a:r>
              <a:rPr lang="en-US" dirty="0"/>
              <a:t> inn data for det nye </a:t>
            </a:r>
            <a:r>
              <a:rPr lang="en-US" dirty="0" err="1"/>
              <a:t>året</a:t>
            </a:r>
            <a:r>
              <a:rPr lang="en-US" dirty="0"/>
              <a:t>. </a:t>
            </a:r>
          </a:p>
          <a:p>
            <a:r>
              <a:rPr lang="en-US" dirty="0"/>
              <a:t>Husk å </a:t>
            </a:r>
            <a:r>
              <a:rPr lang="en-US" dirty="0" err="1"/>
              <a:t>kontrollere</a:t>
            </a:r>
            <a:r>
              <a:rPr lang="en-US" dirty="0"/>
              <a:t> alle </a:t>
            </a:r>
            <a:r>
              <a:rPr lang="en-US" dirty="0" err="1"/>
              <a:t>opplysningene</a:t>
            </a:r>
            <a:r>
              <a:rPr lang="en-US" dirty="0"/>
              <a:t> </a:t>
            </a:r>
            <a:r>
              <a:rPr lang="en-US" dirty="0" err="1"/>
              <a:t>i</a:t>
            </a:r>
            <a:r>
              <a:rPr lang="en-US" dirty="0"/>
              <a:t> </a:t>
            </a:r>
            <a:r>
              <a:rPr lang="en-US" dirty="0" err="1"/>
              <a:t>skjemaet</a:t>
            </a:r>
            <a:r>
              <a:rPr lang="en-US" dirty="0"/>
              <a:t>.  </a:t>
            </a:r>
          </a:p>
        </p:txBody>
      </p:sp>
      <p:pic>
        <p:nvPicPr>
          <p:cNvPr id="4" name="Bilde 3">
            <a:extLst>
              <a:ext uri="{FF2B5EF4-FFF2-40B4-BE49-F238E27FC236}">
                <a16:creationId xmlns:a16="http://schemas.microsoft.com/office/drawing/2014/main" id="{D5CF0947-E4CB-45A9-90FA-9D2AC1427FED}"/>
              </a:ext>
            </a:extLst>
          </p:cNvPr>
          <p:cNvPicPr>
            <a:picLocks noChangeAspect="1"/>
          </p:cNvPicPr>
          <p:nvPr/>
        </p:nvPicPr>
        <p:blipFill>
          <a:blip r:embed="rId2"/>
          <a:stretch>
            <a:fillRect/>
          </a:stretch>
        </p:blipFill>
        <p:spPr>
          <a:xfrm>
            <a:off x="9488582" y="5461000"/>
            <a:ext cx="3030630" cy="809625"/>
          </a:xfrm>
          <a:prstGeom prst="rect">
            <a:avLst/>
          </a:prstGeom>
        </p:spPr>
      </p:pic>
    </p:spTree>
    <p:extLst>
      <p:ext uri="{BB962C8B-B14F-4D97-AF65-F5344CB8AC3E}">
        <p14:creationId xmlns:p14="http://schemas.microsoft.com/office/powerpoint/2010/main" val="259067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DB321B-3A25-4D37-BFF5-C657310F93B5}"/>
              </a:ext>
            </a:extLst>
          </p:cNvPr>
          <p:cNvSpPr>
            <a:spLocks noGrp="1"/>
          </p:cNvSpPr>
          <p:nvPr>
            <p:ph type="title"/>
          </p:nvPr>
        </p:nvSpPr>
        <p:spPr/>
        <p:txBody>
          <a:bodyPr/>
          <a:lstStyle/>
          <a:p>
            <a:r>
              <a:rPr lang="nb-NO" dirty="0"/>
              <a:t>Skjemaets innhold</a:t>
            </a:r>
            <a:endParaRPr lang="en-US" dirty="0"/>
          </a:p>
        </p:txBody>
      </p:sp>
      <p:sp>
        <p:nvSpPr>
          <p:cNvPr id="3" name="Plassholder for innhold 2">
            <a:extLst>
              <a:ext uri="{FF2B5EF4-FFF2-40B4-BE49-F238E27FC236}">
                <a16:creationId xmlns:a16="http://schemas.microsoft.com/office/drawing/2014/main" id="{9ADE1785-E292-4FE4-A640-18B2E31A6711}"/>
              </a:ext>
            </a:extLst>
          </p:cNvPr>
          <p:cNvSpPr>
            <a:spLocks noGrp="1"/>
          </p:cNvSpPr>
          <p:nvPr>
            <p:ph idx="1"/>
          </p:nvPr>
        </p:nvSpPr>
        <p:spPr>
          <a:xfrm>
            <a:off x="468467" y="1881894"/>
            <a:ext cx="10361084" cy="3657600"/>
          </a:xfrm>
        </p:spPr>
        <p:txBody>
          <a:bodyPr/>
          <a:lstStyle/>
          <a:p>
            <a:r>
              <a:rPr lang="nb-NO" dirty="0"/>
              <a:t>Skjemaet er delt inn i seks kategorier med opplysninger: Basis, Arv, Komplikasjoner, Behandling, Årskontroll og Individuelle behandlingsmål</a:t>
            </a:r>
            <a:r>
              <a:rPr lang="nb-NO" u="sng" dirty="0"/>
              <a:t>. </a:t>
            </a:r>
            <a:endParaRPr lang="nb-NO" u="sng" dirty="0">
              <a:solidFill>
                <a:srgbClr val="FF0000"/>
              </a:solidFill>
            </a:endParaRPr>
          </a:p>
          <a:p>
            <a:r>
              <a:rPr lang="nb-NO" dirty="0"/>
              <a:t>Mange av verdiene blir automatisk hentet fra journalen og mappene i </a:t>
            </a:r>
            <a:r>
              <a:rPr lang="nb-NO" dirty="0" err="1"/>
              <a:t>Infodoc</a:t>
            </a:r>
            <a:r>
              <a:rPr lang="nb-NO" dirty="0"/>
              <a:t> </a:t>
            </a:r>
            <a:r>
              <a:rPr lang="nb-NO" dirty="0" err="1"/>
              <a:t>Plenario</a:t>
            </a:r>
            <a:r>
              <a:rPr lang="nb-NO" dirty="0"/>
              <a:t>.</a:t>
            </a:r>
          </a:p>
          <a:p>
            <a:r>
              <a:rPr lang="nb-NO" dirty="0"/>
              <a:t>I de andre feltene skal du enten skrive inn verdier i tekstfeltene eller åpne en </a:t>
            </a:r>
            <a:r>
              <a:rPr lang="nb-NO" dirty="0" err="1"/>
              <a:t>nedtrekksliste</a:t>
            </a:r>
            <a:r>
              <a:rPr lang="nb-NO" dirty="0"/>
              <a:t> og velge  alternativ fra listen.</a:t>
            </a:r>
            <a:endParaRPr lang="en-US" dirty="0"/>
          </a:p>
        </p:txBody>
      </p:sp>
      <p:pic>
        <p:nvPicPr>
          <p:cNvPr id="4" name="Bilde 3">
            <a:extLst>
              <a:ext uri="{FF2B5EF4-FFF2-40B4-BE49-F238E27FC236}">
                <a16:creationId xmlns:a16="http://schemas.microsoft.com/office/drawing/2014/main" id="{E36AE061-6C45-4021-BFAA-91EC5270B55B}"/>
              </a:ext>
            </a:extLst>
          </p:cNvPr>
          <p:cNvPicPr>
            <a:picLocks noChangeAspect="1"/>
          </p:cNvPicPr>
          <p:nvPr/>
        </p:nvPicPr>
        <p:blipFill>
          <a:blip r:embed="rId2"/>
          <a:stretch>
            <a:fillRect/>
          </a:stretch>
        </p:blipFill>
        <p:spPr>
          <a:xfrm>
            <a:off x="9847384" y="5613225"/>
            <a:ext cx="2460812" cy="657400"/>
          </a:xfrm>
          <a:prstGeom prst="rect">
            <a:avLst/>
          </a:prstGeom>
        </p:spPr>
      </p:pic>
    </p:spTree>
    <p:extLst>
      <p:ext uri="{BB962C8B-B14F-4D97-AF65-F5344CB8AC3E}">
        <p14:creationId xmlns:p14="http://schemas.microsoft.com/office/powerpoint/2010/main" val="161026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25D374-0577-4707-AF07-17E0C73638B9}"/>
              </a:ext>
            </a:extLst>
          </p:cNvPr>
          <p:cNvSpPr>
            <a:spLocks noGrp="1"/>
          </p:cNvSpPr>
          <p:nvPr>
            <p:ph type="title"/>
          </p:nvPr>
        </p:nvSpPr>
        <p:spPr/>
        <p:txBody>
          <a:bodyPr/>
          <a:lstStyle/>
          <a:p>
            <a:r>
              <a:rPr lang="nb-NO" dirty="0"/>
              <a:t>Utvide årskontrollfeltet</a:t>
            </a:r>
            <a:endParaRPr lang="en-US" dirty="0"/>
          </a:p>
        </p:txBody>
      </p:sp>
      <p:sp>
        <p:nvSpPr>
          <p:cNvPr id="3" name="Plassholder for innhold 2">
            <a:extLst>
              <a:ext uri="{FF2B5EF4-FFF2-40B4-BE49-F238E27FC236}">
                <a16:creationId xmlns:a16="http://schemas.microsoft.com/office/drawing/2014/main" id="{C2250FC8-C19D-4422-BAC1-26BAC115A935}"/>
              </a:ext>
            </a:extLst>
          </p:cNvPr>
          <p:cNvSpPr>
            <a:spLocks noGrp="1"/>
          </p:cNvSpPr>
          <p:nvPr>
            <p:ph sz="half" idx="1"/>
          </p:nvPr>
        </p:nvSpPr>
        <p:spPr/>
        <p:txBody>
          <a:bodyPr/>
          <a:lstStyle/>
          <a:p>
            <a:r>
              <a:rPr lang="nb-NO" dirty="0"/>
              <a:t>Hovedfokus i skjemaet er årskontrollen. </a:t>
            </a:r>
          </a:p>
          <a:p>
            <a:r>
              <a:rPr lang="nb-NO" dirty="0"/>
              <a:t>Med pilen til venstre for overskriften Årskontroll kan du midlertidig skjule Behandling-feltet og få bedre plass til å jobbe med årskontrollen. </a:t>
            </a:r>
          </a:p>
          <a:p>
            <a:r>
              <a:rPr lang="nb-NO" dirty="0"/>
              <a:t>Klikk på pilen på nytt når du vil ha tilbake vanlig visning.</a:t>
            </a:r>
            <a:endParaRPr lang="en-US" dirty="0"/>
          </a:p>
        </p:txBody>
      </p:sp>
      <p:pic>
        <p:nvPicPr>
          <p:cNvPr id="7" name="Bilde 6">
            <a:extLst>
              <a:ext uri="{FF2B5EF4-FFF2-40B4-BE49-F238E27FC236}">
                <a16:creationId xmlns:a16="http://schemas.microsoft.com/office/drawing/2014/main" id="{D278FB0B-5559-4541-BC9A-C0516FB07B3B}"/>
              </a:ext>
            </a:extLst>
          </p:cNvPr>
          <p:cNvPicPr>
            <a:picLocks noChangeAspect="1"/>
          </p:cNvPicPr>
          <p:nvPr/>
        </p:nvPicPr>
        <p:blipFill>
          <a:blip r:embed="rId2"/>
          <a:stretch>
            <a:fillRect/>
          </a:stretch>
        </p:blipFill>
        <p:spPr>
          <a:xfrm>
            <a:off x="9488582" y="5461000"/>
            <a:ext cx="3030630" cy="809625"/>
          </a:xfrm>
          <a:prstGeom prst="rect">
            <a:avLst/>
          </a:prstGeom>
        </p:spPr>
      </p:pic>
      <p:pic>
        <p:nvPicPr>
          <p:cNvPr id="6" name="Bilde 5">
            <a:extLst>
              <a:ext uri="{FF2B5EF4-FFF2-40B4-BE49-F238E27FC236}">
                <a16:creationId xmlns:a16="http://schemas.microsoft.com/office/drawing/2014/main" id="{BA1DA4B6-1475-4E0F-A5C7-235750DFC0BC}"/>
              </a:ext>
            </a:extLst>
          </p:cNvPr>
          <p:cNvPicPr>
            <a:picLocks noChangeAspect="1"/>
          </p:cNvPicPr>
          <p:nvPr/>
        </p:nvPicPr>
        <p:blipFill>
          <a:blip r:embed="rId3"/>
          <a:stretch>
            <a:fillRect/>
          </a:stretch>
        </p:blipFill>
        <p:spPr>
          <a:xfrm>
            <a:off x="7477075" y="2008188"/>
            <a:ext cx="2886125" cy="2646723"/>
          </a:xfrm>
          <a:prstGeom prst="rect">
            <a:avLst/>
          </a:prstGeom>
        </p:spPr>
      </p:pic>
    </p:spTree>
    <p:extLst>
      <p:ext uri="{BB962C8B-B14F-4D97-AF65-F5344CB8AC3E}">
        <p14:creationId xmlns:p14="http://schemas.microsoft.com/office/powerpoint/2010/main" val="200882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8D0766-9C4A-49E0-A4DE-F82A1F8FD2A6}"/>
              </a:ext>
            </a:extLst>
          </p:cNvPr>
          <p:cNvSpPr>
            <a:spLocks noGrp="1"/>
          </p:cNvSpPr>
          <p:nvPr>
            <p:ph type="title"/>
          </p:nvPr>
        </p:nvSpPr>
        <p:spPr>
          <a:xfrm>
            <a:off x="914401" y="127000"/>
            <a:ext cx="10361084" cy="1371600"/>
          </a:xfrm>
        </p:spPr>
        <p:txBody>
          <a:bodyPr/>
          <a:lstStyle/>
          <a:p>
            <a:r>
              <a:rPr lang="nb-NO" dirty="0"/>
              <a:t>Sende inn og lukke skjemaet</a:t>
            </a:r>
            <a:endParaRPr lang="en-US" dirty="0"/>
          </a:p>
        </p:txBody>
      </p:sp>
      <p:sp>
        <p:nvSpPr>
          <p:cNvPr id="3" name="Plassholder for innhold 2">
            <a:extLst>
              <a:ext uri="{FF2B5EF4-FFF2-40B4-BE49-F238E27FC236}">
                <a16:creationId xmlns:a16="http://schemas.microsoft.com/office/drawing/2014/main" id="{A7D68FB7-AD27-4074-A9D2-54A1CBAA4117}"/>
              </a:ext>
            </a:extLst>
          </p:cNvPr>
          <p:cNvSpPr>
            <a:spLocks noGrp="1"/>
          </p:cNvSpPr>
          <p:nvPr>
            <p:ph idx="1"/>
          </p:nvPr>
        </p:nvSpPr>
        <p:spPr>
          <a:xfrm>
            <a:off x="914401" y="1143000"/>
            <a:ext cx="10361084" cy="3657600"/>
          </a:xfrm>
        </p:spPr>
        <p:txBody>
          <a:bodyPr/>
          <a:lstStyle/>
          <a:p>
            <a:r>
              <a:rPr lang="nb-NO" dirty="0"/>
              <a:t>Velg knappen Send inn skjema eller fullfør (nederst til høyre). </a:t>
            </a:r>
          </a:p>
          <a:p>
            <a:r>
              <a:rPr lang="nb-NO" dirty="0"/>
              <a:t>Innholdet i feltet Journaltekst blir automatisk lagt inn i et journalnotat i </a:t>
            </a:r>
            <a:r>
              <a:rPr lang="nb-NO" dirty="0" err="1"/>
              <a:t>Infodoc</a:t>
            </a:r>
            <a:r>
              <a:rPr lang="nb-NO" dirty="0"/>
              <a:t> </a:t>
            </a:r>
            <a:r>
              <a:rPr lang="nb-NO" dirty="0" err="1"/>
              <a:t>Plenario</a:t>
            </a:r>
            <a:r>
              <a:rPr lang="nb-NO" dirty="0"/>
              <a:t>.</a:t>
            </a:r>
          </a:p>
          <a:p>
            <a:r>
              <a:rPr lang="nb-NO" dirty="0"/>
              <a:t>Dersom du vil ha med flere opplysninger, velger du Kopier tekstresymé nederst i diabetes-skjemaet. Da blir det laget en sammenfatning av de viktigste opplysningene, som du kan lime inn i journalnotatet med hurtigtasten </a:t>
            </a:r>
            <a:r>
              <a:rPr lang="nb-NO" dirty="0" err="1"/>
              <a:t>Ctrl</a:t>
            </a:r>
            <a:r>
              <a:rPr lang="nb-NO" dirty="0"/>
              <a:t> + V. </a:t>
            </a:r>
          </a:p>
        </p:txBody>
      </p:sp>
      <p:pic>
        <p:nvPicPr>
          <p:cNvPr id="4" name="Bilde 3">
            <a:extLst>
              <a:ext uri="{FF2B5EF4-FFF2-40B4-BE49-F238E27FC236}">
                <a16:creationId xmlns:a16="http://schemas.microsoft.com/office/drawing/2014/main" id="{A2689A73-0271-447F-9080-AB16FA897D07}"/>
              </a:ext>
            </a:extLst>
          </p:cNvPr>
          <p:cNvPicPr>
            <a:picLocks noChangeAspect="1"/>
          </p:cNvPicPr>
          <p:nvPr/>
        </p:nvPicPr>
        <p:blipFill>
          <a:blip r:embed="rId3"/>
          <a:stretch>
            <a:fillRect/>
          </a:stretch>
        </p:blipFill>
        <p:spPr>
          <a:xfrm>
            <a:off x="9488582" y="5461000"/>
            <a:ext cx="3030630" cy="809625"/>
          </a:xfrm>
          <a:prstGeom prst="rect">
            <a:avLst/>
          </a:prstGeom>
        </p:spPr>
      </p:pic>
    </p:spTree>
    <p:extLst>
      <p:ext uri="{BB962C8B-B14F-4D97-AF65-F5344CB8AC3E}">
        <p14:creationId xmlns:p14="http://schemas.microsoft.com/office/powerpoint/2010/main" val="2456526217"/>
      </p:ext>
    </p:extLst>
  </p:cSld>
  <p:clrMapOvr>
    <a:masterClrMapping/>
  </p:clrMapOvr>
</p:sld>
</file>

<file path=ppt/theme/theme1.xml><?xml version="1.0" encoding="utf-8"?>
<a:theme xmlns:a="http://schemas.openxmlformats.org/drawingml/2006/main" name="Grønn stripe mal">
  <a:themeElements>
    <a:clrScheme name="Grønn stripe 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Grønn stripe mal">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ønn stripe 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l 2_hvit bakgrunn m grønn stripe og logo">
  <a:themeElements>
    <a:clrScheme name="Noklus">
      <a:dk1>
        <a:sysClr val="windowText" lastClr="000000"/>
      </a:dk1>
      <a:lt1>
        <a:sysClr val="window" lastClr="FFFFFF"/>
      </a:lt1>
      <a:dk2>
        <a:srgbClr val="00AFDB"/>
      </a:dk2>
      <a:lt2>
        <a:srgbClr val="E5E6E7"/>
      </a:lt2>
      <a:accent1>
        <a:srgbClr val="00AFDB"/>
      </a:accent1>
      <a:accent2>
        <a:srgbClr val="C1D82F"/>
      </a:accent2>
      <a:accent3>
        <a:srgbClr val="B6B8BA"/>
      </a:accent3>
      <a:accent4>
        <a:srgbClr val="54B948"/>
      </a:accent4>
      <a:accent5>
        <a:srgbClr val="5BE0FF"/>
      </a:accent5>
      <a:accent6>
        <a:srgbClr val="D8E781"/>
      </a:accent6>
      <a:hlink>
        <a:srgbClr val="0000FF"/>
      </a:hlink>
      <a:folHlink>
        <a:srgbClr val="F79646"/>
      </a:folHlink>
    </a:clrScheme>
    <a:fontScheme name="Noklus">
      <a:majorFont>
        <a:latin typeface="Calibri"/>
        <a:ea typeface=""/>
        <a:cs typeface=""/>
      </a:majorFont>
      <a:minorFont>
        <a:latin typeface="Calibri"/>
        <a:ea typeface=""/>
        <a:cs typeface=""/>
      </a:minorFont>
    </a:fontScheme>
    <a:fmtScheme name="Fly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rønn stripe mal">
  <a:themeElements>
    <a:clrScheme name="Grønn stripe 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Grønn stripe mal">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ønn stripe 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rønn stripe mal">
  <a:themeElements>
    <a:clrScheme name="Grønn stripe 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Grønn stripe mal">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rønn stripe 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ønn stripe 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Grønn stripe 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297</TotalTime>
  <Words>525</Words>
  <Application>Microsoft Office PowerPoint</Application>
  <PresentationFormat>Widescreen</PresentationFormat>
  <Paragraphs>39</Paragraphs>
  <Slides>11</Slides>
  <Notes>1</Notes>
  <HiddenSlides>0</HiddenSlides>
  <MMClips>0</MMClips>
  <ScaleCrop>false</ScaleCrop>
  <HeadingPairs>
    <vt:vector size="6" baseType="variant">
      <vt:variant>
        <vt:lpstr>Brukte skrifter</vt:lpstr>
      </vt:variant>
      <vt:variant>
        <vt:i4>2</vt:i4>
      </vt:variant>
      <vt:variant>
        <vt:lpstr>Tema</vt:lpstr>
      </vt:variant>
      <vt:variant>
        <vt:i4>4</vt:i4>
      </vt:variant>
      <vt:variant>
        <vt:lpstr>Lysbildetitler</vt:lpstr>
      </vt:variant>
      <vt:variant>
        <vt:i4>11</vt:i4>
      </vt:variant>
    </vt:vector>
  </HeadingPairs>
  <TitlesOfParts>
    <vt:vector size="17" baseType="lpstr">
      <vt:lpstr>Arial</vt:lpstr>
      <vt:lpstr>Calibri</vt:lpstr>
      <vt:lpstr>Grønn stripe mal</vt:lpstr>
      <vt:lpstr>Mal 2_hvit bakgrunn m grønn stripe og logo</vt:lpstr>
      <vt:lpstr>1_Grønn stripe mal</vt:lpstr>
      <vt:lpstr>2_Grønn stripe mal</vt:lpstr>
      <vt:lpstr>Norsk diabetesregister  for voksne Kom i gang med  Infodoc Diabeteskontroll (Noklus)  Februar 2021</vt:lpstr>
      <vt:lpstr>Infodoc</vt:lpstr>
      <vt:lpstr>PowerPoint-presentasjon</vt:lpstr>
      <vt:lpstr>Åpne skjemaet </vt:lpstr>
      <vt:lpstr>Samtykke</vt:lpstr>
      <vt:lpstr>Nytt skjema ved årsskiftet</vt:lpstr>
      <vt:lpstr>Skjemaets innhold</vt:lpstr>
      <vt:lpstr>Utvide årskontrollfeltet</vt:lpstr>
      <vt:lpstr>Sende inn og lukke skjemaet</vt:lpstr>
      <vt:lpstr>Takster</vt:lpstr>
      <vt:lpstr>Få hjelp med F1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Aktuelle journalsystem Allmennpraksis 2021</dc:title>
  <dc:creator>Tone Vonheim Madsen</dc:creator>
  <cp:lastModifiedBy>Tone Vonheim Madsen</cp:lastModifiedBy>
  <cp:revision>47</cp:revision>
  <dcterms:created xsi:type="dcterms:W3CDTF">2021-02-01T10:00:47Z</dcterms:created>
  <dcterms:modified xsi:type="dcterms:W3CDTF">2021-02-22T10:08:57Z</dcterms:modified>
</cp:coreProperties>
</file>