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82" r:id="rId4"/>
    <p:sldId id="278" r:id="rId5"/>
    <p:sldId id="257" r:id="rId6"/>
    <p:sldId id="283" r:id="rId7"/>
    <p:sldId id="284" r:id="rId8"/>
    <p:sldId id="260" r:id="rId9"/>
    <p:sldId id="261" r:id="rId10"/>
    <p:sldId id="262" r:id="rId11"/>
    <p:sldId id="263" r:id="rId12"/>
    <p:sldId id="289" r:id="rId13"/>
    <p:sldId id="286" r:id="rId14"/>
    <p:sldId id="266" r:id="rId15"/>
    <p:sldId id="269" r:id="rId16"/>
    <p:sldId id="270" r:id="rId17"/>
    <p:sldId id="271" r:id="rId18"/>
    <p:sldId id="258" r:id="rId19"/>
    <p:sldId id="259" r:id="rId20"/>
    <p:sldId id="290" r:id="rId21"/>
    <p:sldId id="264" r:id="rId22"/>
    <p:sldId id="291" r:id="rId23"/>
    <p:sldId id="292" r:id="rId24"/>
    <p:sldId id="267" r:id="rId25"/>
    <p:sldId id="272" r:id="rId26"/>
    <p:sldId id="293" r:id="rId27"/>
    <p:sldId id="294" r:id="rId28"/>
    <p:sldId id="295" r:id="rId29"/>
    <p:sldId id="296" r:id="rId30"/>
    <p:sldId id="287" r:id="rId31"/>
    <p:sldId id="268" r:id="rId32"/>
    <p:sldId id="273" r:id="rId33"/>
    <p:sldId id="317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99" d="100"/>
          <a:sy n="99" d="100"/>
        </p:scale>
        <p:origin x="196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Få skikkelig innloggingsbilde fra Svein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55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</a:t>
            </a:r>
            <a:r>
              <a:rPr lang="nb-NO" baseline="0" dirty="0"/>
              <a:t> mer om skjemaet hvis nødvendig/filmen ikke virker. Ta bort bildene som ikke passer. </a:t>
            </a:r>
          </a:p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39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 å hake</a:t>
            </a:r>
            <a:r>
              <a:rPr lang="nb-NO" baseline="0" dirty="0"/>
              <a:t> av for «ferdig for i år» kommer ikke </a:t>
            </a:r>
            <a:r>
              <a:rPr lang="nb-NO" baseline="0" dirty="0" err="1"/>
              <a:t>pup</a:t>
            </a:r>
            <a:r>
              <a:rPr lang="nb-NO" baseline="0" dirty="0"/>
              <a:t>-up-meldingen «vil du åpne diabetesskjema nå» tilbake før om 8 måneder for den aktuelle pasienten.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43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oklus@noklus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CGM allmenn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 kan du velge å stoppe automatisk trigging for enkeltpasienter</a:t>
            </a:r>
          </a:p>
        </p:txBody>
      </p:sp>
      <p:sp>
        <p:nvSpPr>
          <p:cNvPr id="2" name="Ellipse 1"/>
          <p:cNvSpPr/>
          <p:nvPr/>
        </p:nvSpPr>
        <p:spPr>
          <a:xfrm>
            <a:off x="4532243" y="6165304"/>
            <a:ext cx="1728192" cy="413213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H="1" flipV="1">
            <a:off x="5184068" y="4732695"/>
            <a:ext cx="108012" cy="136060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1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14B390-2EED-4A78-C555-77A07C8A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4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07904" y="3717032"/>
            <a:ext cx="2952328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Haker du av ferdig for i år «popper» ikke skjema opp før etter 8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mnd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 er det på tide å bestille ny time til årskontroll.</a:t>
            </a:r>
          </a:p>
        </p:txBody>
      </p:sp>
      <p:sp>
        <p:nvSpPr>
          <p:cNvPr id="2" name="Ellipse 1"/>
          <p:cNvSpPr/>
          <p:nvPr/>
        </p:nvSpPr>
        <p:spPr>
          <a:xfrm>
            <a:off x="3455876" y="6309319"/>
            <a:ext cx="1728192" cy="42296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4" name="Rett linje 3"/>
          <p:cNvCxnSpPr>
            <a:cxnSpLocks/>
            <a:endCxn id="7" idx="2"/>
          </p:cNvCxnSpPr>
          <p:nvPr/>
        </p:nvCxnSpPr>
        <p:spPr>
          <a:xfrm flipV="1">
            <a:off x="4572000" y="5348248"/>
            <a:ext cx="612068" cy="961071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9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3B8A7C3-B2C8-4256-1BCE-76DB3CA45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-19472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436096" y="2994195"/>
            <a:ext cx="3347864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00192" y="6203072"/>
            <a:ext cx="1224136" cy="2317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 flipV="1">
            <a:off x="6084168" y="5548740"/>
            <a:ext cx="504056" cy="61656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9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B6A6316-9CB3-420E-9D61-6E8C6D01D324}"/>
              </a:ext>
            </a:extLst>
          </p:cNvPr>
          <p:cNvCxnSpPr>
            <a:cxnSpLocks/>
          </p:cNvCxnSpPr>
          <p:nvPr/>
        </p:nvCxnSpPr>
        <p:spPr>
          <a:xfrm flipV="1">
            <a:off x="628650" y="1143628"/>
            <a:ext cx="1647302" cy="506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F9659ED-CE42-4B6C-BB36-FEEC3759C8D3}"/>
              </a:ext>
            </a:extLst>
          </p:cNvPr>
          <p:cNvSpPr txBox="1"/>
          <p:nvPr/>
        </p:nvSpPr>
        <p:spPr>
          <a:xfrm>
            <a:off x="154094" y="2018068"/>
            <a:ext cx="191599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200" b="1" dirty="0">
                <a:solidFill>
                  <a:srgbClr val="FF0000"/>
                </a:solidFill>
                <a:latin typeface="Calibri" panose="020F0502020204030204"/>
              </a:rPr>
              <a:t>Klikk på knappen «Medrave-rapporter» inne i diabetesskjemaet. Må ha </a:t>
            </a:r>
            <a:r>
              <a:rPr lang="nb-NO" sz="1200" b="1" dirty="0" err="1">
                <a:solidFill>
                  <a:srgbClr val="FF0000"/>
                </a:solidFill>
                <a:latin typeface="Calibri" panose="020F0502020204030204"/>
              </a:rPr>
              <a:t>buypasskort</a:t>
            </a:r>
            <a:endParaRPr lang="nb-NO" sz="120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685800"/>
            <a:endParaRPr lang="nb-NO" sz="90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685800"/>
            <a:r>
              <a:rPr lang="nb-NO" sz="1350" b="1" dirty="0">
                <a:solidFill>
                  <a:srgbClr val="FF0000"/>
                </a:solidFill>
                <a:latin typeface="Calibri" panose="020F0502020204030204"/>
              </a:rPr>
              <a:t>Om man ikke får tilgang kontakt Medrave på 33311878</a:t>
            </a:r>
            <a:endParaRPr lang="en-US" sz="135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C62C2B9-5BD1-94EB-27D6-94C879365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705" y="952801"/>
            <a:ext cx="5786994" cy="5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481011-1ACF-4AB5-AF03-C03D697D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1200" b="1">
                <a:solidFill>
                  <a:srgbClr val="FFFFFF"/>
                </a:solidFill>
              </a:rPr>
              <a:t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10806FB-42F0-41B0-81E4-569C4E17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943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242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Se neste bilde for hva det kan filtreres på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183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56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5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Klikk på «lynet» bak verdien for å se utvikling over tid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28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Ved å sortere på siste konsultasjon med diagnosen diabetes kan man få en bedre oversikt på hvem som ikke har vært inne til årskontroll (</a:t>
            </a:r>
            <a:r>
              <a:rPr lang="nb-NO" sz="1350" dirty="0" err="1">
                <a:solidFill>
                  <a:prstClr val="black"/>
                </a:solidFill>
                <a:latin typeface="Calibri" panose="020F0502020204030204"/>
              </a:rPr>
              <a:t>evt</a:t>
            </a: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 andre kontroller)slik de burde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50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74118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28D36-75C7-9EE8-9817-877667B4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aktivere skjema på flere maskiner?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D8E9F-70A8-3FE5-989A-5A19B548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1) logg inn i journalsystemet.</a:t>
            </a:r>
          </a:p>
          <a:p>
            <a:pPr marL="0" indent="0">
              <a:buNone/>
            </a:pPr>
            <a:r>
              <a:rPr lang="nb-NO" dirty="0"/>
              <a:t>2) Klikk på sirkelen helt oppe til venstre </a:t>
            </a:r>
          </a:p>
          <a:p>
            <a:pPr marL="0" indent="0">
              <a:buNone/>
            </a:pPr>
            <a:r>
              <a:rPr lang="nb-NO" dirty="0"/>
              <a:t>3) Velg så  ‘’Administrasjon’’ lengst ned til høyre</a:t>
            </a:r>
          </a:p>
          <a:p>
            <a:pPr marL="0" indent="0">
              <a:buNone/>
            </a:pPr>
            <a:r>
              <a:rPr lang="nb-NO" dirty="0"/>
              <a:t>4) Skriv ‘’</a:t>
            </a:r>
            <a:r>
              <a:rPr lang="nb-NO" dirty="0" err="1"/>
              <a:t>noklus</a:t>
            </a:r>
            <a:r>
              <a:rPr lang="nb-NO" dirty="0"/>
              <a:t>’’ i søkefeltet oppe til høyre → velg så </a:t>
            </a:r>
            <a:r>
              <a:rPr lang="nb-NO" dirty="0" err="1"/>
              <a:t>noklusoppsett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6) Bane til NOKLUS skal peke mot medrave.exe fil. Banen behøver bare   å endres hos en </a:t>
            </a:r>
            <a:r>
              <a:rPr lang="nb-NO" dirty="0" err="1"/>
              <a:t>admin</a:t>
            </a:r>
            <a:r>
              <a:rPr lang="nb-NO" dirty="0"/>
              <a:t>-bruker og vil gjelde for hele kontoret. Krysser  i ‘’Aktiver NOKLUS’’ så på Initialiser NOKLUS.</a:t>
            </a:r>
          </a:p>
          <a:p>
            <a:pPr marL="0" indent="0">
              <a:buNone/>
            </a:pPr>
            <a:r>
              <a:rPr lang="nb-NO" dirty="0"/>
              <a:t>7) ‘’Lagre’’ lengst ned til høyre</a:t>
            </a:r>
          </a:p>
          <a:p>
            <a:pPr marL="0" indent="0">
              <a:buNone/>
            </a:pPr>
            <a:r>
              <a:rPr lang="nb-NO" dirty="0"/>
              <a:t>8) Ta så fram en pasient som har diabetes diagnose (du kan velge annet på kontakttype). Da vil det komme opp en pop-up med ‘’vil du åpne diabetesskjema?’’</a:t>
            </a:r>
          </a:p>
        </p:txBody>
      </p:sp>
    </p:spTree>
    <p:extLst>
      <p:ext uri="{BB962C8B-B14F-4D97-AF65-F5344CB8AC3E}">
        <p14:creationId xmlns:p14="http://schemas.microsoft.com/office/powerpoint/2010/main" val="480716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kr 232,-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kr 119,-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Noklusdiabetes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4993E32-BDC3-41C9-86A6-4E74BC97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93"/>
            <a:ext cx="9144000" cy="465141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C23D8E-806F-A638-1FAC-C35E65DDA836}"/>
              </a:ext>
            </a:extLst>
          </p:cNvPr>
          <p:cNvSpPr txBox="1"/>
          <p:nvPr/>
        </p:nvSpPr>
        <p:spPr>
          <a:xfrm>
            <a:off x="14496" y="515454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Dersom spørsmålet ikke dukker opp på alle maskiner som ønsker det, må triggingen aktiviseres. Se hvordan det gjøres senere i denne PP.</a:t>
            </a:r>
          </a:p>
        </p:txBody>
      </p:sp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E64D4B9-7117-4967-04A9-FC1F7B06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5DC885F-B17C-80CF-3655-EA6C354F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604"/>
            <a:ext cx="7862047" cy="68580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1997968" y="3212976"/>
            <a:ext cx="5591790" cy="576064"/>
          </a:xfrm>
          <a:prstGeom prst="borderCallout1">
            <a:avLst>
              <a:gd name="adj1" fmla="val -2283"/>
              <a:gd name="adj2" fmla="val 133"/>
              <a:gd name="adj3" fmla="val -227748"/>
              <a:gd name="adj4" fmla="val -2290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6588225" y="5222930"/>
            <a:ext cx="2555775" cy="936104"/>
          </a:xfrm>
          <a:prstGeom prst="borderCallout1">
            <a:avLst>
              <a:gd name="adj1" fmla="val 4101"/>
              <a:gd name="adj2" fmla="val 84890"/>
              <a:gd name="adj3" fmla="val -474763"/>
              <a:gd name="adj4" fmla="val 3515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ECFE2E0-23A8-3CE7-BEF5-25DCFC1D0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8" y="0"/>
            <a:ext cx="7862047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267744" y="4581128"/>
            <a:ext cx="655272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«basis»,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755576" y="692696"/>
            <a:ext cx="2664296" cy="3888432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4572000" y="1340768"/>
            <a:ext cx="1080120" cy="324036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87884A5-F874-AF5A-AB04-FAE57E9C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" y="0"/>
            <a:ext cx="7862047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000900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  <a:stCxn id="4" idx="4"/>
          </p:cNvCxnSpPr>
          <p:nvPr/>
        </p:nvCxnSpPr>
        <p:spPr>
          <a:xfrm flipH="1">
            <a:off x="5004048" y="3573016"/>
            <a:ext cx="360040" cy="1152128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9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A0D20D2-04FB-8246-6D75-CACC5CF9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-30021"/>
            <a:ext cx="7862047" cy="685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07904" y="3861048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61245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1034</Words>
  <Application>Microsoft Office PowerPoint</Application>
  <PresentationFormat>Skjermfremvisning (4:3)</PresentationFormat>
  <Paragraphs>100</Paragraphs>
  <Slides>32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Freestyle Script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Ved installasjon gis det automatisk rettigheter til å se rapporter over dine egne listepasienter. Men dersom det er behov for å se andre enn de du har på listen, kan den ved legekontoret som har fått administratorrettigheter gi deg dette. Kontakt evt Medrave support dersom du trenger hjelp til dette: 33311878, evt mail: support@Medrave.com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Hvordan aktivere skjema på flere maskiner?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Linda Ophaug</cp:lastModifiedBy>
  <cp:revision>143</cp:revision>
  <dcterms:created xsi:type="dcterms:W3CDTF">2013-08-08T11:33:56Z</dcterms:created>
  <dcterms:modified xsi:type="dcterms:W3CDTF">2023-03-13T08:44:41Z</dcterms:modified>
</cp:coreProperties>
</file>