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278" r:id="rId4"/>
    <p:sldId id="257" r:id="rId5"/>
    <p:sldId id="283" r:id="rId6"/>
    <p:sldId id="284" r:id="rId7"/>
    <p:sldId id="260" r:id="rId8"/>
    <p:sldId id="291" r:id="rId9"/>
    <p:sldId id="292" r:id="rId10"/>
    <p:sldId id="285" r:id="rId11"/>
    <p:sldId id="286" r:id="rId12"/>
    <p:sldId id="266" r:id="rId13"/>
    <p:sldId id="287" r:id="rId14"/>
    <p:sldId id="268" r:id="rId15"/>
    <p:sldId id="273" r:id="rId16"/>
    <p:sldId id="288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</a:t>
            </a:r>
            <a:r>
              <a:rPr lang="nb-NO" baseline="0" dirty="0"/>
              <a:t> mer om skjemaet hvis nødvendig/filmen ikke virker. Ta bort bildene som ikke passer. </a:t>
            </a:r>
          </a:p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>
                <a:solidFill>
                  <a:srgbClr val="FF0000"/>
                </a:solidFill>
              </a:rPr>
              <a:t>Kan fjerne automatisk trigging av pop-up meldingen «vil du åpne diabetesskjema nå?». Kan</a:t>
            </a:r>
            <a:r>
              <a:rPr lang="nb-NO" b="0" baseline="0" dirty="0">
                <a:solidFill>
                  <a:srgbClr val="FF0000"/>
                </a:solidFill>
              </a:rPr>
              <a:t> velge om den skal fjernes for den aktuelle PC, den aktuelle pasienten eller for den aktuelle brukeren.  </a:t>
            </a:r>
            <a:endParaRPr lang="nb-NO" b="0" dirty="0">
              <a:solidFill>
                <a:srgbClr val="FF0000"/>
              </a:solidFill>
            </a:endParaRPr>
          </a:p>
          <a:p>
            <a:r>
              <a:rPr lang="nb-NO" b="0" dirty="0">
                <a:solidFill>
                  <a:srgbClr val="FF0000"/>
                </a:solidFill>
              </a:rPr>
              <a:t>Spørsmål om å åpne skjemaet vil da ikke komme opp automatisk når man åpner journalen før dette ev. endres tilbake.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for </a:t>
            </a:r>
          </a:p>
          <a:p>
            <a:pPr algn="l">
              <a:spcBef>
                <a:spcPct val="0"/>
              </a:spcBef>
            </a:pP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Infodoc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plenario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(uten server i sky) og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SystemX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CCDCD58-F2D1-E60A-B0D1-393002E3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554"/>
            <a:ext cx="7776864" cy="58924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6093295"/>
            <a:ext cx="8820472" cy="646331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innstillinger kan du fjerne den automatiske meldingen om åpning av skjemaet.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Skjemaet kan alltid åpnes manuelt ved å trykke på diabetesskjema-ikonet på skrivebordet.</a:t>
            </a:r>
          </a:p>
        </p:txBody>
      </p:sp>
      <p:sp>
        <p:nvSpPr>
          <p:cNvPr id="3" name="Ellipse 2"/>
          <p:cNvSpPr/>
          <p:nvPr/>
        </p:nvSpPr>
        <p:spPr>
          <a:xfrm>
            <a:off x="5148064" y="2636912"/>
            <a:ext cx="1584174" cy="28803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>
            <a:off x="2987824" y="2924943"/>
            <a:ext cx="2736304" cy="316835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3981F0-E6DD-4BFF-3102-8D033FA9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6437"/>
            <a:ext cx="7779170" cy="589534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0037" y="5934670"/>
            <a:ext cx="9036496" cy="923330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652120" y="2824587"/>
            <a:ext cx="1008112" cy="1800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20" y="2276872"/>
            <a:ext cx="3286125" cy="1514475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 flipV="1">
            <a:off x="4693317" y="3588050"/>
            <a:ext cx="666328" cy="2346620"/>
          </a:xfrm>
          <a:prstGeom prst="straightConnector1">
            <a:avLst/>
          </a:prstGeom>
          <a:ln w="38100">
            <a:solidFill>
              <a:srgbClr val="00A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>
            <a:cxnSpLocks/>
            <a:stCxn id="12" idx="1"/>
          </p:cNvCxnSpPr>
          <p:nvPr/>
        </p:nvCxnSpPr>
        <p:spPr>
          <a:xfrm flipH="1">
            <a:off x="4067944" y="2914597"/>
            <a:ext cx="1584176" cy="297296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6002" y="260648"/>
            <a:ext cx="904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AFDB"/>
                </a:solidFill>
              </a:rPr>
              <a:t>Oppsummering fra diabetesskjema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Basisdata og komplikasjoner: 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 2-diabetes. Debut 1989. Koronarsyk. Ikke behandlet retinopati. Nedsatt syn. Mikroalbuminuri. Amputert ankel. Tidligere fotsår.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Risikofaktorer: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Høyde 180 cm, vekt 120 kg, KMI 37,0 kg/m2. Mosjonerer 5 ganger pr. uke. Dagligrøyker. BT 140/85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mmHg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(24.02.2021).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Fotstatus: normal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fotpuls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bilateralt.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Monofilamenttest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8/8, nevropati sannsynlig. Siste besøk hos øyelege: April 2019.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Behandling: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Antidiabetisk behandling: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Metformin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Sulfonylurea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Annen behandling: Albyl-E/andre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platehemmere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Lipidsenkende, ACE-hemmer/AII-blokker, 1 blodtrykksenkende medikament. Gjennomgått fedmekirurgi .</a:t>
            </a:r>
          </a:p>
        </p:txBody>
      </p:sp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Ferdig journalnotat v/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Raskt å skrive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 Noklus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diabetesskjema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\\ihelse.net\Forskning\HST\ID571\ROSA Generell info\Noklus skje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21" y="2853882"/>
            <a:ext cx="3262820" cy="24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Praktiske opplysninger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6288" y="1844824"/>
            <a:ext cx="8598328" cy="4629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 og support: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Norsk diabetesregister for voksne/Noklus:</a:t>
            </a:r>
          </a:p>
          <a:p>
            <a:pPr marL="0" indent="0">
              <a:buNone/>
            </a:pPr>
            <a:r>
              <a:rPr lang="nb-NO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Tlf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55979500, tast 2 (mandag- fredag klokken 08-15) 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E-post: noklus@noklus.no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59A703-BB0C-DB1B-8F77-D036A132A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(100/105)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7" y="1268760"/>
            <a:ext cx="8586886" cy="5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0B5B95-F681-CCE7-4A39-CF78AC75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9" y="188641"/>
            <a:ext cx="8074536" cy="61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81E38F1-E1BA-0CFF-F414-E200BF86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45248"/>
            <a:ext cx="7600950" cy="57626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611560" y="5894405"/>
            <a:ext cx="5148064" cy="936104"/>
          </a:xfrm>
          <a:prstGeom prst="borderCallout1">
            <a:avLst>
              <a:gd name="adj1" fmla="val -2283"/>
              <a:gd name="adj2" fmla="val 133"/>
              <a:gd name="adj3" fmla="val -387371"/>
              <a:gd name="adj4" fmla="val -33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5580112" y="4149080"/>
            <a:ext cx="2555775" cy="936104"/>
          </a:xfrm>
          <a:prstGeom prst="borderCallout1">
            <a:avLst>
              <a:gd name="adj1" fmla="val 43386"/>
              <a:gd name="adj2" fmla="val -1054"/>
              <a:gd name="adj3" fmla="val 143292"/>
              <a:gd name="adj4" fmla="val -6874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467544" y="2276872"/>
            <a:ext cx="360040" cy="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30A1847-451A-A2A7-046D-C6B43955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5" y="138644"/>
            <a:ext cx="7600950" cy="576262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1050" y="6011470"/>
            <a:ext cx="7581900" cy="707886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1281830" y="1052736"/>
            <a:ext cx="1994026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3357335" y="1052736"/>
            <a:ext cx="2582817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7446ECA-7413-CBFE-05A0-83524D21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301362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5004048" y="3873478"/>
            <a:ext cx="288032" cy="851666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9D6108-45F4-4357-0FFC-D38FED1C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07904" y="4149080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78206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618</Words>
  <Application>Microsoft Office PowerPoint</Application>
  <PresentationFormat>Skjermfremvisning (4:3)</PresentationFormat>
  <Paragraphs>65</Paragraphs>
  <Slides>16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Freestyle Script</vt:lpstr>
      <vt:lpstr>Wingdings</vt:lpstr>
      <vt:lpstr>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Praktiske opplysninger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Tone Vonheim Madsen</cp:lastModifiedBy>
  <cp:revision>113</cp:revision>
  <dcterms:created xsi:type="dcterms:W3CDTF">2013-08-08T11:33:56Z</dcterms:created>
  <dcterms:modified xsi:type="dcterms:W3CDTF">2023-08-09T07:31:58Z</dcterms:modified>
</cp:coreProperties>
</file>