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656" r:id="rId2"/>
    <p:sldId id="657" r:id="rId3"/>
    <p:sldId id="658" r:id="rId4"/>
    <p:sldId id="659" r:id="rId5"/>
    <p:sldId id="660" r:id="rId6"/>
    <p:sldId id="661" r:id="rId7"/>
    <p:sldId id="662" r:id="rId8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54B948"/>
    <a:srgbClr val="00AFDB"/>
    <a:srgbClr val="C1D82F"/>
    <a:srgbClr val="D0D8E8"/>
    <a:srgbClr val="00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ddels stil 1 - uthevingsfarg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stil 1 - uthevingsfarg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emastil 1 - uthevingsfarg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ys stil 1 - uthevingsfar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- uthevingsfarg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ys stil 1 - uthevingsfarg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emastil 2 - uthevingsfarg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ys stil 3 - uthevingsfarg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ys stil 3 - uthevingsfarg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ddels stil 1 - uthevingsfar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iddels stil 1 - uthevingsfarg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3673" autoAdjust="0"/>
  </p:normalViewPr>
  <p:slideViewPr>
    <p:cSldViewPr>
      <p:cViewPr varScale="1">
        <p:scale>
          <a:sx n="105" d="100"/>
          <a:sy n="105" d="100"/>
        </p:scale>
        <p:origin x="18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32835-EEF9-F445-A905-5860156D1EC2}" type="datetimeFigureOut">
              <a:rPr lang="nb-NO" smtClean="0"/>
              <a:t>04.01.2022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9006-9360-1C4B-99CC-34E20D437F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931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nb-NO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803018D-53F4-FD4D-B2DE-9B34F9E46E2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620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9144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103" name="Bilde 1" descr="Noklus_logo_2012_white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6400800"/>
            <a:ext cx="14239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6F7207-25C7-1E4B-91BC-45C39394A1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67811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6688" y="436563"/>
            <a:ext cx="1943100" cy="52292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436563"/>
            <a:ext cx="5678488" cy="52292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7C626-8C5D-9A45-9DCF-BE627CE038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43607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D4F9A-02F8-8E45-8343-7DD9E0F6E7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18538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481002-A788-C848-8941-3EBE476E37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73686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8975" y="2008188"/>
            <a:ext cx="3808413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9788" y="2008188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3D3BFD-8A3C-8145-9313-F3F3A45A08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69109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2F2044-8660-FB40-81EF-5724440AD5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59452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F25BB-FF8B-714B-87FD-16ADF0F900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424965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85DCFC-9748-E140-B091-C81C263B0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58975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B6D682-695E-3A4D-9E44-667752C579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37850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C325F8-7BEE-894A-B652-0E45FD06CF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78623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9144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0" y="630872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3217C5B9-535F-0F4A-99FD-A4C15074A7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436563"/>
            <a:ext cx="77708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2008188"/>
            <a:ext cx="77708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331913" y="6308725"/>
            <a:ext cx="18716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079" name="Bilde 1" descr="Noklus_logo_2012_white_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6400800"/>
            <a:ext cx="14239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9838" y="6319838"/>
            <a:ext cx="20891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Noklus Landsmøte Tromsø, 10.09.13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ne.vonheim.madsen@noklus.no" TargetMode="External"/><Relationship Id="rId2" Type="http://schemas.openxmlformats.org/officeDocument/2006/relationships/hyperlink" Target="mailto:karianne.loevaas@noklus.no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3582" y="260648"/>
            <a:ext cx="8456613" cy="1371600"/>
          </a:xfrm>
        </p:spPr>
        <p:txBody>
          <a:bodyPr>
            <a:noAutofit/>
          </a:bodyPr>
          <a:lstStyle/>
          <a:p>
            <a:r>
              <a:rPr lang="nb-NO" sz="2800" dirty="0"/>
              <a:t>Data til Norsk diabetesregister for voksne sendes inn i januar hvert år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0423" y="1632248"/>
            <a:ext cx="7770813" cy="41420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2400" dirty="0"/>
              <a:t>Praktiske opplysninger</a:t>
            </a:r>
          </a:p>
          <a:p>
            <a:pPr marL="0" indent="0">
              <a:buNone/>
            </a:pPr>
            <a:endParaRPr lang="nb-NO" sz="2400" dirty="0"/>
          </a:p>
          <a:p>
            <a:pPr>
              <a:buFontTx/>
              <a:buChar char="-"/>
            </a:pPr>
            <a:r>
              <a:rPr lang="nb-NO" sz="2400" dirty="0"/>
              <a:t>En person på legekontoret må aktivt sende inn data for alle legene på legekontoret- hvem som helst kan gjøre dette. Noklus diabetesskjema må være installert på den maskinen det sendes fra.</a:t>
            </a:r>
          </a:p>
          <a:p>
            <a:pPr>
              <a:buFontTx/>
              <a:buChar char="-"/>
            </a:pPr>
            <a:r>
              <a:rPr lang="nb-NO" sz="2400" dirty="0"/>
              <a:t>Selve innsendingen tar 2 minutter og er beskrevet i de neste par slides.</a:t>
            </a:r>
          </a:p>
          <a:p>
            <a:pPr>
              <a:buFontTx/>
              <a:buChar char="-"/>
            </a:pPr>
            <a:r>
              <a:rPr lang="nb-NO" sz="2400" dirty="0"/>
              <a:t>Se også siste slides dersom legekontoret har eksternt serveranlegg (eksempelvis i kommunen som terminalserver, </a:t>
            </a:r>
            <a:r>
              <a:rPr lang="nb-NO" sz="2400" dirty="0" err="1"/>
              <a:t>citrix</a:t>
            </a:r>
            <a:r>
              <a:rPr lang="nb-NO" sz="2400" dirty="0"/>
              <a:t> etc.)</a:t>
            </a:r>
          </a:p>
          <a:p>
            <a:pPr>
              <a:buFontTx/>
              <a:buChar char="-"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Kontakt og support</a:t>
            </a:r>
            <a:r>
              <a:rPr lang="nb-NO" sz="2400" b="1" dirty="0"/>
              <a:t>:</a:t>
            </a:r>
          </a:p>
          <a:p>
            <a:pPr marL="0" indent="0">
              <a:buNone/>
            </a:pPr>
            <a:r>
              <a:rPr lang="nb-NO" sz="2400" dirty="0"/>
              <a:t>Norsk diabetesregister for voksne/Noklus:</a:t>
            </a:r>
          </a:p>
          <a:p>
            <a:pPr marL="0" indent="0">
              <a:buNone/>
            </a:pPr>
            <a:r>
              <a:rPr lang="nb-NO" sz="1800" dirty="0"/>
              <a:t>TLF: 55979500 (tastevalg 2, mandag-fredag klokken 08-15)</a:t>
            </a:r>
          </a:p>
          <a:p>
            <a:pPr marL="0" indent="0">
              <a:buNone/>
            </a:pPr>
            <a:r>
              <a:rPr lang="nb-NO" sz="1600" dirty="0">
                <a:hlinkClick r:id="rId2"/>
              </a:rPr>
              <a:t>karianne.loevaas@noklus.no</a:t>
            </a:r>
            <a:endParaRPr lang="nb-NO" sz="1600" dirty="0"/>
          </a:p>
          <a:p>
            <a:pPr marL="0" indent="0">
              <a:buNone/>
            </a:pPr>
            <a:r>
              <a:rPr lang="nb-NO" sz="1600" dirty="0">
                <a:hlinkClick r:id="rId3"/>
              </a:rPr>
              <a:t>tone.vonheim.madsen@noklus.no</a:t>
            </a:r>
            <a:endParaRPr lang="nb-NO" sz="16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181302"/>
            <a:ext cx="1109497" cy="9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8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846640" cy="1691531"/>
          </a:xfrm>
        </p:spPr>
        <p:txBody>
          <a:bodyPr/>
          <a:lstStyle/>
          <a:p>
            <a:r>
              <a:rPr lang="nb-NO" sz="2800" dirty="0"/>
              <a:t>1. Gå til start-alle programmer- Noklus klinikk for </a:t>
            </a:r>
            <a:r>
              <a:rPr lang="nb-NO" sz="2800" dirty="0" err="1"/>
              <a:t>SystemX</a:t>
            </a:r>
            <a:r>
              <a:rPr lang="nb-NO" sz="2800" dirty="0"/>
              <a:t>/CGM/</a:t>
            </a:r>
            <a:r>
              <a:rPr lang="nb-NO" sz="2800" dirty="0" err="1"/>
              <a:t>Infodoc</a:t>
            </a:r>
            <a:r>
              <a:rPr lang="nb-NO" sz="2800" dirty="0"/>
              <a:t> (du får kun opp alternativ for ditt journalsystem)- velg «send diabetesdata»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808163"/>
            <a:ext cx="5874630" cy="4405972"/>
          </a:xfrm>
        </p:spPr>
      </p:pic>
    </p:spTree>
    <p:extLst>
      <p:ext uri="{BB962C8B-B14F-4D97-AF65-F5344CB8AC3E}">
        <p14:creationId xmlns:p14="http://schemas.microsoft.com/office/powerpoint/2010/main" val="36407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2. </a:t>
            </a:r>
            <a:r>
              <a:rPr lang="nb-NO" sz="2400" dirty="0"/>
              <a:t>Denne er automatisk innstilt på «helsenett» og riktige datoer. Du skal </a:t>
            </a:r>
            <a:r>
              <a:rPr lang="nb-NO" sz="2400" u="sng" dirty="0"/>
              <a:t>kun </a:t>
            </a:r>
            <a:r>
              <a:rPr lang="nb-NO" sz="2400" dirty="0"/>
              <a:t>trykke på knappen «send via helsenett»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214" y="1789562"/>
            <a:ext cx="6935984" cy="4571445"/>
          </a:xfrm>
          <a:prstGeom prst="rect">
            <a:avLst/>
          </a:prstGeom>
        </p:spPr>
      </p:pic>
      <p:cxnSp>
        <p:nvCxnSpPr>
          <p:cNvPr id="6" name="Rett pilkobling 5"/>
          <p:cNvCxnSpPr/>
          <p:nvPr/>
        </p:nvCxnSpPr>
        <p:spPr>
          <a:xfrm flipH="1">
            <a:off x="2483768" y="1484784"/>
            <a:ext cx="4680520" cy="27363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41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8640"/>
            <a:ext cx="8679010" cy="5651207"/>
          </a:xfrm>
          <a:prstGeom prst="rect">
            <a:avLst/>
          </a:prstGeom>
        </p:spPr>
      </p:pic>
      <p:cxnSp>
        <p:nvCxnSpPr>
          <p:cNvPr id="8" name="Rett pilkobling 7"/>
          <p:cNvCxnSpPr/>
          <p:nvPr/>
        </p:nvCxnSpPr>
        <p:spPr>
          <a:xfrm flipH="1" flipV="1">
            <a:off x="5652120" y="4437112"/>
            <a:ext cx="936104" cy="1650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6588224" y="5640643"/>
            <a:ext cx="25557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Når du får opp denne meldingen trykker du ok</a:t>
            </a:r>
          </a:p>
        </p:txBody>
      </p:sp>
    </p:spTree>
    <p:extLst>
      <p:ext uri="{BB962C8B-B14F-4D97-AF65-F5344CB8AC3E}">
        <p14:creationId xmlns:p14="http://schemas.microsoft.com/office/powerpoint/2010/main" val="387017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8644108" cy="5662668"/>
          </a:xfrm>
          <a:prstGeom prst="rect">
            <a:avLst/>
          </a:prstGeom>
        </p:spPr>
      </p:pic>
      <p:cxnSp>
        <p:nvCxnSpPr>
          <p:cNvPr id="8" name="Rett pilkobling 7"/>
          <p:cNvCxnSpPr/>
          <p:nvPr/>
        </p:nvCxnSpPr>
        <p:spPr>
          <a:xfrm flipH="1" flipV="1">
            <a:off x="5004048" y="3429000"/>
            <a:ext cx="288032" cy="2520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5292080" y="5687670"/>
            <a:ext cx="3168352" cy="584775"/>
          </a:xfrm>
          <a:prstGeom prst="rect">
            <a:avLst/>
          </a:prstGeom>
          <a:noFill/>
          <a:ln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b="1" dirty="0"/>
              <a:t>Vent mens filen sendes til Noklus (</a:t>
            </a:r>
            <a:r>
              <a:rPr lang="nb-NO" sz="1600" b="1"/>
              <a:t>tar sjelden </a:t>
            </a:r>
            <a:r>
              <a:rPr lang="nb-NO" sz="1600" b="1" dirty="0"/>
              <a:t>mer enn 2 minutt)</a:t>
            </a:r>
          </a:p>
        </p:txBody>
      </p:sp>
    </p:spTree>
    <p:extLst>
      <p:ext uri="{BB962C8B-B14F-4D97-AF65-F5344CB8AC3E}">
        <p14:creationId xmlns:p14="http://schemas.microsoft.com/office/powerpoint/2010/main" val="393029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60647"/>
            <a:ext cx="8712968" cy="570777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699792" y="3212976"/>
            <a:ext cx="35283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006600"/>
                </a:solidFill>
              </a:rPr>
              <a:t>Den Krypterte filen er sendt til Noklus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419872" y="5733256"/>
            <a:ext cx="57241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dirty="0"/>
              <a:t>Når denne meldingen vises er filen mottatt hos diabetesregisteret for dette legekontoret-da er det gjort og takk for hjelpen</a:t>
            </a:r>
            <a:r>
              <a:rPr lang="nb-NO" sz="1400" b="1" dirty="0">
                <a:sym typeface="Wingdings" panose="05000000000000000000" pitchFamily="2" charset="2"/>
              </a:rPr>
              <a:t></a:t>
            </a:r>
            <a:endParaRPr lang="nb-NO" sz="1400" b="1" dirty="0"/>
          </a:p>
        </p:txBody>
      </p:sp>
      <p:cxnSp>
        <p:nvCxnSpPr>
          <p:cNvPr id="11" name="Rett pilkobling 10"/>
          <p:cNvCxnSpPr/>
          <p:nvPr/>
        </p:nvCxnSpPr>
        <p:spPr>
          <a:xfrm flipV="1">
            <a:off x="5220072" y="3551530"/>
            <a:ext cx="0" cy="21817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15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9532" y="116632"/>
            <a:ext cx="7770813" cy="1371600"/>
          </a:xfrm>
        </p:spPr>
        <p:txBody>
          <a:bodyPr/>
          <a:lstStyle/>
          <a:p>
            <a:r>
              <a:rPr lang="nb-NO" sz="3200" dirty="0"/>
              <a:t>Innsending fra terminalserveranlegg og </a:t>
            </a:r>
            <a:r>
              <a:rPr lang="nb-NO" sz="3200" dirty="0" err="1"/>
              <a:t>citrix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9531" y="1196752"/>
            <a:ext cx="7770813" cy="3657600"/>
          </a:xfrm>
        </p:spPr>
        <p:txBody>
          <a:bodyPr/>
          <a:lstStyle/>
          <a:p>
            <a:r>
              <a:rPr lang="nb-NO" sz="2400" dirty="0"/>
              <a:t>IT-avdeling som betjener legekontoret skal ha lagt ut snarveien til «send diabetesdata»-dersom denne mangler på din maskin må du kontakte IT avdelingen/IT-firma og få dem til å legge ut denne snarveien.</a:t>
            </a:r>
          </a:p>
          <a:p>
            <a:endParaRPr lang="nb-NO" sz="2400" dirty="0"/>
          </a:p>
          <a:p>
            <a:r>
              <a:rPr lang="nb-NO" sz="2400" dirty="0"/>
              <a:t>Dersom du får feilmelding ved innsending fra terminalserveranlegg </a:t>
            </a:r>
            <a:r>
              <a:rPr lang="nb-NO" sz="2400" dirty="0" err="1"/>
              <a:t>e.l</a:t>
            </a:r>
            <a:r>
              <a:rPr lang="nb-NO" sz="2400" dirty="0"/>
              <a:t> kan det være at det ikke er åpnet i Helsenett for at du kan sende til oss. Kontakt din IT avdeling og be dem sjekke om det er åpent i Helsenett for vår IP-adresse: 91.186.93.82 Port 22 </a:t>
            </a:r>
          </a:p>
          <a:p>
            <a:r>
              <a:rPr lang="nb-NO" sz="2400" dirty="0"/>
              <a:t>Dersom denne er åpen og du fortsatt får feil må vi få tilsendt den IP adressen dere sender fra slik at vi kan åpne for den hos oss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5116942"/>
      </p:ext>
    </p:extLst>
  </p:cSld>
  <p:clrMapOvr>
    <a:masterClrMapping/>
  </p:clrMapOvr>
</p:sld>
</file>

<file path=ppt/theme/theme1.xml><?xml version="1.0" encoding="utf-8"?>
<a:theme xmlns:a="http://schemas.openxmlformats.org/drawingml/2006/main" name="Grønn stripe mal">
  <a:themeElements>
    <a:clrScheme name="Grønn stripe ma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rønn stripe mal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ønn stripe 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34968</TotalTime>
  <Words>342</Words>
  <Application>Microsoft Office PowerPoint</Application>
  <PresentationFormat>Skjermfremvisning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Grønn stripe mal</vt:lpstr>
      <vt:lpstr>Data til Norsk diabetesregister for voksne sendes inn i januar hvert år</vt:lpstr>
      <vt:lpstr>1. Gå til start-alle programmer- Noklus klinikk for SystemX/CGM/Infodoc (du får kun opp alternativ for ditt journalsystem)- velg «send diabetesdata»</vt:lpstr>
      <vt:lpstr>2. Denne er automatisk innstilt på «helsenett» og riktige datoer. Du skal kun trykke på knappen «send via helsenett»</vt:lpstr>
      <vt:lpstr>PowerPoint-presentasjon</vt:lpstr>
      <vt:lpstr>PowerPoint-presentasjon</vt:lpstr>
      <vt:lpstr>PowerPoint-presentasjon</vt:lpstr>
      <vt:lpstr>Innsending fra terminalserveranlegg og citrix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Klarer legekontor kvalitetskravene til diagnostikk av diabetes?</dc:title>
  <dc:creator>guria-st</dc:creator>
  <cp:lastModifiedBy>Tone Vonheim Madsen</cp:lastModifiedBy>
  <cp:revision>543</cp:revision>
  <cp:lastPrinted>2014-09-08T12:42:43Z</cp:lastPrinted>
  <dcterms:created xsi:type="dcterms:W3CDTF">2012-09-05T06:18:05Z</dcterms:created>
  <dcterms:modified xsi:type="dcterms:W3CDTF">2022-01-04T10:22:20Z</dcterms:modified>
</cp:coreProperties>
</file>